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6858000" cx="12192000"/>
  <p:notesSz cx="6858000" cy="9144000"/>
  <p:embeddedFontLst>
    <p:embeddedFont>
      <p:font typeface="Libre Franklin"/>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EBEF5A7-9EB4-4BA1-93A9-865DFE950C96}">
  <a:tblStyle styleId="{1EBEF5A7-9EB4-4BA1-93A9-865DFE950C96}" styleName="Table_0">
    <a:wholeTbl>
      <a:tcTxStyle b="off" i="off">
        <a:font>
          <a:latin typeface="Franklin Gothic Book"/>
          <a:ea typeface="Franklin Gothic Book"/>
          <a:cs typeface="Franklin Gothic Book"/>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tcStyle>
        <a:fill>
          <a:solidFill>
            <a:schemeClr val="dk1">
              <a:alpha val="20000"/>
            </a:schemeClr>
          </a:solidFill>
        </a:fill>
      </a:tcStyle>
    </a:band1H>
    <a:band2H>
      <a:tcTxStyle/>
    </a:band2H>
    <a:band1V>
      <a:tcTxStyle/>
      <a:tcStyle>
        <a:fill>
          <a:solidFill>
            <a:schemeClr val="dk1">
              <a:alpha val="20000"/>
            </a:schemeClr>
          </a:solidFill>
        </a:fill>
      </a:tcStyle>
    </a:band1V>
    <a:band2V>
      <a:tcTxStyle/>
    </a:band2V>
    <a:lastCol>
      <a:tcTxStyle b="on" i="off"/>
    </a:lastCol>
    <a:firstCol>
      <a:tcTxStyle b="on" i="off"/>
    </a:firstCol>
    <a:lastRow>
      <a:tcTxStyle b="on" i="off"/>
      <a:tcStyle>
        <a:tcBdr>
          <a:top>
            <a:ln cap="flat" cmpd="sng" w="50800">
              <a:solidFill>
                <a:schemeClr val="dk1"/>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25400">
              <a:solidFill>
                <a:schemeClr val="dk1"/>
              </a:solidFill>
              <a:prstDash val="solid"/>
              <a:round/>
              <a:headEnd len="sm" w="sm" type="none"/>
              <a:tailEnd len="sm" w="sm" type="none"/>
            </a:ln>
          </a:bottom>
        </a:tcBdr>
        <a:fill>
          <a:solidFill>
            <a:srgbClr val="FFFFFF">
              <a:alpha val="0"/>
            </a:srgbClr>
          </a:solidFill>
        </a:fill>
      </a:tcStyle>
    </a:firstRow>
    <a:neCell>
      <a:tcTxStyle/>
    </a:neCell>
    <a:nwCell>
      <a:tcTxStyle/>
    </a:nwCell>
  </a:tblStyle>
  <a:tblStyle styleId="{6B833D70-478F-4AFE-95BF-7CE824FE5426}"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LibreFranklin-regular.fntdata"/><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font" Target="fonts/LibreFranklin-italic.fntdata"/><Relationship Id="rId23" Type="http://schemas.openxmlformats.org/officeDocument/2006/relationships/slide" Target="slides/slide18.xml"/><Relationship Id="rId45" Type="http://schemas.openxmlformats.org/officeDocument/2006/relationships/font" Target="fonts/LibreFranklin-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LibreFranklin-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D"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3a218c9b01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g33a218c9b0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3a218c9b01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g33a218c9b01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3a218c9b01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g33a218c9b01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322d3c2021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g3322d3c2021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322d3c2021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g3322d3c2021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322d3c2021_0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g3322d3c2021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3b888b3bd5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33b888b3bd5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g33b888b3bd5_0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322d3c2021_0_2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g3322d3c2021_0_2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3a218c9b01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g33a218c9b01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322d3c2021_0_2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g3322d3c2021_0_2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322d3c2021_0_2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g3322d3c2021_0_2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322d3c2021_0_2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g3322d3c2021_0_2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322d3c2021_0_2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g3322d3c2021_0_2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322d3c2021_0_2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g3322d3c2021_0_2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3b86c8e7f0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3b86c8e7f0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g33b86c8e7f0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3b86c8e7f0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3b86c8e7f0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g33b86c8e7f0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howMasterSp="0" type="title">
  <p:cSld name="TITLE">
    <p:bg>
      <p:bgPr>
        <a:solidFill>
          <a:schemeClr val="accent2"/>
        </a:solidFill>
      </p:bgPr>
    </p:bg>
    <p:spTree>
      <p:nvGrpSpPr>
        <p:cNvPr id="16" name="Shape 16"/>
        <p:cNvGrpSpPr/>
        <p:nvPr/>
      </p:nvGrpSpPr>
      <p:grpSpPr>
        <a:xfrm>
          <a:off x="0" y="0"/>
          <a:ext cx="0" cy="0"/>
          <a:chOff x="0" y="0"/>
          <a:chExt cx="0" cy="0"/>
        </a:xfrm>
      </p:grpSpPr>
      <p:sp>
        <p:nvSpPr>
          <p:cNvPr id="17" name="Google Shape;17;p2"/>
          <p:cNvSpPr txBox="1"/>
          <p:nvPr>
            <p:ph type="ctrTitle"/>
          </p:nvPr>
        </p:nvSpPr>
        <p:spPr>
          <a:xfrm>
            <a:off x="1554480" y="1554480"/>
            <a:ext cx="9052560" cy="2377440"/>
          </a:xfrm>
          <a:prstGeom prst="rect">
            <a:avLst/>
          </a:prstGeom>
          <a:noFill/>
          <a:ln>
            <a:noFill/>
          </a:ln>
        </p:spPr>
        <p:txBody>
          <a:bodyPr anchorCtr="0" anchor="t" bIns="45700" lIns="91425" spcFirstLastPara="1" rIns="91425" wrap="square" tIns="45700">
            <a:noAutofit/>
          </a:bodyPr>
          <a:lstStyle>
            <a:lvl1pPr lvl="0" algn="l">
              <a:lnSpc>
                <a:spcPct val="89000"/>
              </a:lnSpc>
              <a:spcBef>
                <a:spcPts val="0"/>
              </a:spcBef>
              <a:spcAft>
                <a:spcPts val="0"/>
              </a:spcAft>
              <a:buClr>
                <a:schemeClr val="dk2"/>
              </a:buClr>
              <a:buSzPts val="5400"/>
              <a:buFont typeface="Libre Franklin"/>
              <a:buNone/>
              <a:defRPr b="1" sz="540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
          <p:cNvSpPr txBox="1"/>
          <p:nvPr>
            <p:ph idx="1" type="subTitle"/>
          </p:nvPr>
        </p:nvSpPr>
        <p:spPr>
          <a:xfrm>
            <a:off x="1554480" y="4242816"/>
            <a:ext cx="9052560" cy="1188720"/>
          </a:xfrm>
          <a:prstGeom prst="rect">
            <a:avLst/>
          </a:prstGeom>
          <a:noFill/>
          <a:ln>
            <a:noFill/>
          </a:ln>
        </p:spPr>
        <p:txBody>
          <a:bodyPr anchorCtr="0" anchor="b" bIns="45700" lIns="91425" spcFirstLastPara="1" rIns="91425" wrap="square" tIns="45700">
            <a:normAutofit/>
          </a:bodyPr>
          <a:lstStyle>
            <a:lvl1pPr lvl="0" algn="r">
              <a:lnSpc>
                <a:spcPct val="112000"/>
              </a:lnSpc>
              <a:spcBef>
                <a:spcPts val="0"/>
              </a:spcBef>
              <a:spcAft>
                <a:spcPts val="0"/>
              </a:spcAft>
              <a:buClr>
                <a:schemeClr val="dk2"/>
              </a:buClr>
              <a:buSzPts val="2800"/>
              <a:buNone/>
              <a:defRPr sz="2800"/>
            </a:lvl1pPr>
            <a:lvl2pPr lvl="1" algn="ctr">
              <a:lnSpc>
                <a:spcPct val="94000"/>
              </a:lnSpc>
              <a:spcBef>
                <a:spcPts val="500"/>
              </a:spcBef>
              <a:spcAft>
                <a:spcPts val="0"/>
              </a:spcAft>
              <a:buClr>
                <a:schemeClr val="dk2"/>
              </a:buClr>
              <a:buSzPts val="2000"/>
              <a:buNone/>
              <a:defRPr sz="2000"/>
            </a:lvl2pPr>
            <a:lvl3pPr lvl="2" algn="ctr">
              <a:lnSpc>
                <a:spcPct val="94000"/>
              </a:lnSpc>
              <a:spcBef>
                <a:spcPts val="500"/>
              </a:spcBef>
              <a:spcAft>
                <a:spcPts val="0"/>
              </a:spcAft>
              <a:buClr>
                <a:schemeClr val="dk2"/>
              </a:buClr>
              <a:buSzPts val="1800"/>
              <a:buNone/>
              <a:defRPr sz="1800"/>
            </a:lvl3pPr>
            <a:lvl4pPr lvl="3" algn="ctr">
              <a:lnSpc>
                <a:spcPct val="94000"/>
              </a:lnSpc>
              <a:spcBef>
                <a:spcPts val="500"/>
              </a:spcBef>
              <a:spcAft>
                <a:spcPts val="0"/>
              </a:spcAft>
              <a:buClr>
                <a:schemeClr val="dk2"/>
              </a:buClr>
              <a:buSzPts val="1600"/>
              <a:buNone/>
              <a:defRPr sz="1600"/>
            </a:lvl4pPr>
            <a:lvl5pPr lvl="4" algn="ctr">
              <a:lnSpc>
                <a:spcPct val="94000"/>
              </a:lnSpc>
              <a:spcBef>
                <a:spcPts val="500"/>
              </a:spcBef>
              <a:spcAft>
                <a:spcPts val="0"/>
              </a:spcAft>
              <a:buClr>
                <a:schemeClr val="dk2"/>
              </a:buClr>
              <a:buSzPts val="1600"/>
              <a:buNone/>
              <a:defRPr sz="1600"/>
            </a:lvl5pPr>
            <a:lvl6pPr lvl="5" algn="ctr">
              <a:lnSpc>
                <a:spcPct val="94000"/>
              </a:lnSpc>
              <a:spcBef>
                <a:spcPts val="500"/>
              </a:spcBef>
              <a:spcAft>
                <a:spcPts val="0"/>
              </a:spcAft>
              <a:buClr>
                <a:schemeClr val="dk2"/>
              </a:buClr>
              <a:buSzPts val="1600"/>
              <a:buNone/>
              <a:defRPr sz="1600"/>
            </a:lvl6pPr>
            <a:lvl7pPr lvl="6" algn="ctr">
              <a:lnSpc>
                <a:spcPct val="94000"/>
              </a:lnSpc>
              <a:spcBef>
                <a:spcPts val="500"/>
              </a:spcBef>
              <a:spcAft>
                <a:spcPts val="0"/>
              </a:spcAft>
              <a:buClr>
                <a:schemeClr val="dk2"/>
              </a:buClr>
              <a:buSzPts val="1600"/>
              <a:buNone/>
              <a:defRPr sz="1600"/>
            </a:lvl7pPr>
            <a:lvl8pPr lvl="7" algn="ctr">
              <a:lnSpc>
                <a:spcPct val="94000"/>
              </a:lnSpc>
              <a:spcBef>
                <a:spcPts val="500"/>
              </a:spcBef>
              <a:spcAft>
                <a:spcPts val="0"/>
              </a:spcAft>
              <a:buClr>
                <a:schemeClr val="dk2"/>
              </a:buClr>
              <a:buSzPts val="1600"/>
              <a:buNone/>
              <a:defRPr sz="1600"/>
            </a:lvl8pPr>
            <a:lvl9pPr lvl="8" algn="ctr">
              <a:lnSpc>
                <a:spcPct val="94000"/>
              </a:lnSpc>
              <a:spcBef>
                <a:spcPts val="500"/>
              </a:spcBef>
              <a:spcAft>
                <a:spcPts val="200"/>
              </a:spcAft>
              <a:buClr>
                <a:schemeClr val="dk2"/>
              </a:buClr>
              <a:buSzPts val="1600"/>
              <a:buNone/>
              <a:defRPr sz="1600"/>
            </a:lvl9pPr>
          </a:lstStyle>
          <a:p/>
        </p:txBody>
      </p:sp>
      <p:grpSp>
        <p:nvGrpSpPr>
          <p:cNvPr id="19" name="Google Shape;19;p2"/>
          <p:cNvGrpSpPr/>
          <p:nvPr/>
        </p:nvGrpSpPr>
        <p:grpSpPr>
          <a:xfrm>
            <a:off x="752858" y="744469"/>
            <a:ext cx="10674117" cy="5349671"/>
            <a:chOff x="752858" y="744469"/>
            <a:chExt cx="10674117" cy="5349671"/>
          </a:xfrm>
        </p:grpSpPr>
        <p:sp>
          <p:nvSpPr>
            <p:cNvPr id="20" name="Google Shape;20;p2"/>
            <p:cNvSpPr/>
            <p:nvPr/>
          </p:nvSpPr>
          <p:spPr>
            <a:xfrm>
              <a:off x="8151962" y="1685652"/>
              <a:ext cx="3275013" cy="4408488"/>
            </a:xfrm>
            <a:custGeom>
              <a:rect b="b" l="l" r="r" t="t"/>
              <a:pathLst>
                <a:path extrusionOk="0" h="10000" w="10000">
                  <a:moveTo>
                    <a:pt x="8761" y="0"/>
                  </a:moveTo>
                  <a:lnTo>
                    <a:pt x="10000" y="0"/>
                  </a:lnTo>
                  <a:lnTo>
                    <a:pt x="10000" y="10000"/>
                  </a:lnTo>
                  <a:lnTo>
                    <a:pt x="0" y="10000"/>
                  </a:lnTo>
                  <a:lnTo>
                    <a:pt x="0" y="9126"/>
                  </a:lnTo>
                  <a:lnTo>
                    <a:pt x="8761" y="9127"/>
                  </a:lnTo>
                  <a:lnTo>
                    <a:pt x="8761" y="0"/>
                  </a:lnTo>
                  <a:close/>
                </a:path>
              </a:pathLst>
            </a:custGeom>
            <a:solidFill>
              <a:schemeClr val="dk1"/>
            </a:solidFill>
            <a:ln>
              <a:noFill/>
            </a:ln>
          </p:spPr>
        </p:sp>
        <p:sp>
          <p:nvSpPr>
            <p:cNvPr id="21" name="Google Shape;21;p2"/>
            <p:cNvSpPr/>
            <p:nvPr/>
          </p:nvSpPr>
          <p:spPr>
            <a:xfrm rot="10800000">
              <a:off x="752858" y="744469"/>
              <a:ext cx="3275668" cy="4408488"/>
            </a:xfrm>
            <a:custGeom>
              <a:rect b="b" l="l" r="r" t="t"/>
              <a:pathLst>
                <a:path extrusionOk="0" h="10000" w="10002">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02">
  <p:cSld name="Two content 02">
    <p:bg>
      <p:bgPr>
        <a:solidFill>
          <a:srgbClr val="E7E7E6"/>
        </a:solidFill>
      </p:bgPr>
    </p:bg>
    <p:spTree>
      <p:nvGrpSpPr>
        <p:cNvPr id="72" name="Shape 72"/>
        <p:cNvGrpSpPr/>
        <p:nvPr/>
      </p:nvGrpSpPr>
      <p:grpSpPr>
        <a:xfrm>
          <a:off x="0" y="0"/>
          <a:ext cx="0" cy="0"/>
          <a:chOff x="0" y="0"/>
          <a:chExt cx="0" cy="0"/>
        </a:xfrm>
      </p:grpSpPr>
      <p:sp>
        <p:nvSpPr>
          <p:cNvPr id="73" name="Google Shape;73;p11"/>
          <p:cNvSpPr txBox="1"/>
          <p:nvPr>
            <p:ph type="title"/>
          </p:nvPr>
        </p:nvSpPr>
        <p:spPr>
          <a:xfrm>
            <a:off x="1371600" y="685800"/>
            <a:ext cx="4663440" cy="576072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3600"/>
              <a:buFont typeface="Libre Franklin"/>
              <a:buNone/>
              <a:defRPr b="1"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a:off x="6309360" y="685800"/>
            <a:ext cx="5212080" cy="2651760"/>
          </a:xfrm>
          <a:prstGeom prst="rect">
            <a:avLst/>
          </a:prstGeom>
          <a:noFill/>
          <a:ln>
            <a:noFill/>
          </a:ln>
        </p:spPr>
        <p:txBody>
          <a:bodyPr anchorCtr="0" anchor="t" bIns="45700" lIns="91425" spcFirstLastPara="1" rIns="91425" wrap="square" tIns="45700">
            <a:normAutofit/>
          </a:bodyPr>
          <a:lstStyle>
            <a:lvl1pPr indent="-228600" lvl="0" marL="457200" algn="l">
              <a:lnSpc>
                <a:spcPct val="94000"/>
              </a:lnSpc>
              <a:spcBef>
                <a:spcPts val="1000"/>
              </a:spcBef>
              <a:spcAft>
                <a:spcPts val="0"/>
              </a:spcAft>
              <a:buClr>
                <a:schemeClr val="dk2"/>
              </a:buClr>
              <a:buSzPts val="1400"/>
              <a:buNone/>
              <a:defRPr/>
            </a:lvl1pPr>
            <a:lvl2pPr indent="-317500" lvl="1" marL="914400" algn="l">
              <a:lnSpc>
                <a:spcPct val="94000"/>
              </a:lnSpc>
              <a:spcBef>
                <a:spcPts val="500"/>
              </a:spcBef>
              <a:spcAft>
                <a:spcPts val="0"/>
              </a:spcAft>
              <a:buClr>
                <a:schemeClr val="dk2"/>
              </a:buClr>
              <a:buSzPts val="1400"/>
              <a:buFont typeface="Libre Franklin"/>
              <a:buChar char="■"/>
              <a:defRPr/>
            </a:lvl2pPr>
            <a:lvl3pPr indent="-308610" lvl="2" marL="1371600" algn="l">
              <a:lnSpc>
                <a:spcPct val="94000"/>
              </a:lnSpc>
              <a:spcBef>
                <a:spcPts val="500"/>
              </a:spcBef>
              <a:spcAft>
                <a:spcPts val="0"/>
              </a:spcAft>
              <a:buClr>
                <a:schemeClr val="dk2"/>
              </a:buClr>
              <a:buSzPts val="1260"/>
              <a:buFont typeface="Libre Franklin"/>
              <a:buChar char="–"/>
              <a:defRPr/>
            </a:lvl3pPr>
            <a:lvl4pPr indent="-308610" lvl="3" marL="1828800" algn="l">
              <a:lnSpc>
                <a:spcPct val="94000"/>
              </a:lnSpc>
              <a:spcBef>
                <a:spcPts val="500"/>
              </a:spcBef>
              <a:spcAft>
                <a:spcPts val="0"/>
              </a:spcAft>
              <a:buClr>
                <a:schemeClr val="dk2"/>
              </a:buClr>
              <a:buSzPts val="1260"/>
              <a:buFont typeface="Libre Franklin"/>
              <a:buChar char="■"/>
              <a:defRPr/>
            </a:lvl4pPr>
            <a:lvl5pPr indent="-299720" lvl="4" marL="2286000" algn="l">
              <a:lnSpc>
                <a:spcPct val="94000"/>
              </a:lnSpc>
              <a:spcBef>
                <a:spcPts val="500"/>
              </a:spcBef>
              <a:spcAft>
                <a:spcPts val="0"/>
              </a:spcAft>
              <a:buClr>
                <a:schemeClr val="dk2"/>
              </a:buClr>
              <a:buSzPts val="1120"/>
              <a:buFont typeface="Libre Franklin"/>
              <a:buChar char="–"/>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75" name="Google Shape;75;p11"/>
          <p:cNvSpPr txBox="1"/>
          <p:nvPr>
            <p:ph idx="2" type="body"/>
          </p:nvPr>
        </p:nvSpPr>
        <p:spPr>
          <a:xfrm>
            <a:off x="6309360" y="3637722"/>
            <a:ext cx="5212080" cy="2651760"/>
          </a:xfrm>
          <a:prstGeom prst="rect">
            <a:avLst/>
          </a:prstGeom>
          <a:noFill/>
          <a:ln>
            <a:noFill/>
          </a:ln>
        </p:spPr>
        <p:txBody>
          <a:bodyPr anchorCtr="0" anchor="t" bIns="45700" lIns="91425" spcFirstLastPara="1" rIns="91425" wrap="square" tIns="45700">
            <a:normAutofit/>
          </a:bodyPr>
          <a:lstStyle>
            <a:lvl1pPr indent="-228600" lvl="0" marL="457200" algn="l">
              <a:lnSpc>
                <a:spcPct val="94000"/>
              </a:lnSpc>
              <a:spcBef>
                <a:spcPts val="1000"/>
              </a:spcBef>
              <a:spcAft>
                <a:spcPts val="0"/>
              </a:spcAft>
              <a:buClr>
                <a:schemeClr val="dk2"/>
              </a:buClr>
              <a:buSzPts val="1400"/>
              <a:buNone/>
              <a:defRPr/>
            </a:lvl1pPr>
            <a:lvl2pPr indent="-317500" lvl="1" marL="914400" algn="l">
              <a:lnSpc>
                <a:spcPct val="94000"/>
              </a:lnSpc>
              <a:spcBef>
                <a:spcPts val="500"/>
              </a:spcBef>
              <a:spcAft>
                <a:spcPts val="0"/>
              </a:spcAft>
              <a:buClr>
                <a:schemeClr val="dk2"/>
              </a:buClr>
              <a:buSzPts val="1400"/>
              <a:buFont typeface="Libre Franklin"/>
              <a:buChar char="■"/>
              <a:defRPr/>
            </a:lvl2pPr>
            <a:lvl3pPr indent="-308610" lvl="2" marL="1371600" algn="l">
              <a:lnSpc>
                <a:spcPct val="94000"/>
              </a:lnSpc>
              <a:spcBef>
                <a:spcPts val="500"/>
              </a:spcBef>
              <a:spcAft>
                <a:spcPts val="0"/>
              </a:spcAft>
              <a:buClr>
                <a:schemeClr val="dk2"/>
              </a:buClr>
              <a:buSzPts val="1260"/>
              <a:buFont typeface="Libre Franklin"/>
              <a:buChar char="–"/>
              <a:defRPr/>
            </a:lvl3pPr>
            <a:lvl4pPr indent="-308610" lvl="3" marL="1828800" algn="l">
              <a:lnSpc>
                <a:spcPct val="94000"/>
              </a:lnSpc>
              <a:spcBef>
                <a:spcPts val="500"/>
              </a:spcBef>
              <a:spcAft>
                <a:spcPts val="0"/>
              </a:spcAft>
              <a:buClr>
                <a:schemeClr val="dk2"/>
              </a:buClr>
              <a:buSzPts val="1260"/>
              <a:buFont typeface="Libre Franklin"/>
              <a:buChar char="■"/>
              <a:defRPr/>
            </a:lvl4pPr>
            <a:lvl5pPr indent="-299720" lvl="4" marL="2286000" algn="l">
              <a:lnSpc>
                <a:spcPct val="94000"/>
              </a:lnSpc>
              <a:spcBef>
                <a:spcPts val="500"/>
              </a:spcBef>
              <a:spcAft>
                <a:spcPts val="0"/>
              </a:spcAft>
              <a:buClr>
                <a:schemeClr val="dk2"/>
              </a:buClr>
              <a:buSzPts val="1120"/>
              <a:buFont typeface="Libre Franklin"/>
              <a:buChar char="–"/>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76" name="Google Shape;76;p11"/>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1"/>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03" showMasterSp="0">
  <p:cSld name="Section header 03">
    <p:bg>
      <p:bgPr>
        <a:solidFill>
          <a:schemeClr val="accent2"/>
        </a:solidFill>
      </p:bgPr>
    </p:bg>
    <p:spTree>
      <p:nvGrpSpPr>
        <p:cNvPr id="79" name="Shape 79"/>
        <p:cNvGrpSpPr/>
        <p:nvPr/>
      </p:nvGrpSpPr>
      <p:grpSpPr>
        <a:xfrm>
          <a:off x="0" y="0"/>
          <a:ext cx="0" cy="0"/>
          <a:chOff x="0" y="0"/>
          <a:chExt cx="0" cy="0"/>
        </a:xfrm>
      </p:grpSpPr>
      <p:sp>
        <p:nvSpPr>
          <p:cNvPr id="80" name="Google Shape;80;p12"/>
          <p:cNvSpPr txBox="1"/>
          <p:nvPr>
            <p:ph type="ctrTitle"/>
          </p:nvPr>
        </p:nvSpPr>
        <p:spPr>
          <a:xfrm>
            <a:off x="1554480" y="1554480"/>
            <a:ext cx="5577840" cy="3840480"/>
          </a:xfrm>
          <a:prstGeom prst="rect">
            <a:avLst/>
          </a:prstGeom>
          <a:noFill/>
          <a:ln>
            <a:noFill/>
          </a:ln>
        </p:spPr>
        <p:txBody>
          <a:bodyPr anchorCtr="0" anchor="t" bIns="45700" lIns="91425" spcFirstLastPara="1" rIns="91425" wrap="square" tIns="45700">
            <a:noAutofit/>
          </a:bodyPr>
          <a:lstStyle>
            <a:lvl1pPr lvl="0" algn="l">
              <a:lnSpc>
                <a:spcPct val="89000"/>
              </a:lnSpc>
              <a:spcBef>
                <a:spcPts val="0"/>
              </a:spcBef>
              <a:spcAft>
                <a:spcPts val="0"/>
              </a:spcAft>
              <a:buClr>
                <a:schemeClr val="dk2"/>
              </a:buClr>
              <a:buSzPts val="5400"/>
              <a:buFont typeface="Libre Franklin"/>
              <a:buNone/>
              <a:defRPr sz="540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12"/>
          <p:cNvSpPr/>
          <p:nvPr>
            <p:ph idx="2" type="pic"/>
          </p:nvPr>
        </p:nvSpPr>
        <p:spPr>
          <a:xfrm>
            <a:off x="7653528" y="768096"/>
            <a:ext cx="3776472" cy="5340096"/>
          </a:xfrm>
          <a:prstGeom prst="rect">
            <a:avLst/>
          </a:prstGeom>
          <a:noFill/>
          <a:ln>
            <a:noFill/>
          </a:ln>
        </p:spPr>
      </p:sp>
      <p:sp>
        <p:nvSpPr>
          <p:cNvPr id="82" name="Google Shape;82;p12"/>
          <p:cNvSpPr/>
          <p:nvPr/>
        </p:nvSpPr>
        <p:spPr>
          <a:xfrm rot="10800000">
            <a:off x="752858" y="744469"/>
            <a:ext cx="3275668" cy="4408488"/>
          </a:xfrm>
          <a:custGeom>
            <a:rect b="b" l="l" r="r" t="t"/>
            <a:pathLst>
              <a:path extrusionOk="0" h="10000" w="10002">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01" type="obj">
  <p:cSld name="OBJECT">
    <p:bg>
      <p:bgPr>
        <a:solidFill>
          <a:srgbClr val="E7E7E6"/>
        </a:solidFill>
      </p:bgPr>
    </p:bg>
    <p:spTree>
      <p:nvGrpSpPr>
        <p:cNvPr id="22" name="Shape 22"/>
        <p:cNvGrpSpPr/>
        <p:nvPr/>
      </p:nvGrpSpPr>
      <p:grpSpPr>
        <a:xfrm>
          <a:off x="0" y="0"/>
          <a:ext cx="0" cy="0"/>
          <a:chOff x="0" y="0"/>
          <a:chExt cx="0" cy="0"/>
        </a:xfrm>
      </p:grpSpPr>
      <p:sp>
        <p:nvSpPr>
          <p:cNvPr id="23" name="Google Shape;23;p3"/>
          <p:cNvSpPr txBox="1"/>
          <p:nvPr>
            <p:ph type="title"/>
          </p:nvPr>
        </p:nvSpPr>
        <p:spPr>
          <a:xfrm>
            <a:off x="1371600" y="685800"/>
            <a:ext cx="4297680" cy="576072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3600"/>
              <a:buFont typeface="Libre Franklin"/>
              <a:buNone/>
              <a:defRPr b="1"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3"/>
          <p:cNvSpPr txBox="1"/>
          <p:nvPr>
            <p:ph idx="1" type="body"/>
          </p:nvPr>
        </p:nvSpPr>
        <p:spPr>
          <a:xfrm>
            <a:off x="6309360" y="685800"/>
            <a:ext cx="5212080" cy="5760720"/>
          </a:xfrm>
          <a:prstGeom prst="rect">
            <a:avLst/>
          </a:prstGeom>
          <a:noFill/>
          <a:ln>
            <a:noFill/>
          </a:ln>
        </p:spPr>
        <p:txBody>
          <a:bodyPr anchorCtr="0" anchor="t" bIns="45700" lIns="91425" spcFirstLastPara="1" rIns="91425" wrap="square" tIns="45700">
            <a:normAutofit/>
          </a:bodyPr>
          <a:lstStyle>
            <a:lvl1pPr indent="-317500" lvl="0" marL="457200" algn="l">
              <a:lnSpc>
                <a:spcPct val="94000"/>
              </a:lnSpc>
              <a:spcBef>
                <a:spcPts val="1000"/>
              </a:spcBef>
              <a:spcAft>
                <a:spcPts val="0"/>
              </a:spcAft>
              <a:buClr>
                <a:schemeClr val="dk2"/>
              </a:buClr>
              <a:buSzPts val="1400"/>
              <a:buChar char="■"/>
              <a:defRPr/>
            </a:lvl1pPr>
            <a:lvl2pPr indent="-342900" lvl="1" marL="914400" algn="l">
              <a:lnSpc>
                <a:spcPct val="94000"/>
              </a:lnSpc>
              <a:spcBef>
                <a:spcPts val="500"/>
              </a:spcBef>
              <a:spcAft>
                <a:spcPts val="0"/>
              </a:spcAft>
              <a:buClr>
                <a:schemeClr val="dk2"/>
              </a:buClr>
              <a:buSzPts val="1800"/>
              <a:buChar char="–"/>
              <a:defRPr/>
            </a:lvl2pPr>
            <a:lvl3pPr indent="-308610" lvl="2" marL="1371600" algn="l">
              <a:lnSpc>
                <a:spcPct val="94000"/>
              </a:lnSpc>
              <a:spcBef>
                <a:spcPts val="500"/>
              </a:spcBef>
              <a:spcAft>
                <a:spcPts val="0"/>
              </a:spcAft>
              <a:buClr>
                <a:schemeClr val="dk2"/>
              </a:buClr>
              <a:buSzPts val="1260"/>
              <a:buChar char="■"/>
              <a:defRPr/>
            </a:lvl3pPr>
            <a:lvl4pPr indent="-342900" lvl="3" marL="1828800" algn="l">
              <a:lnSpc>
                <a:spcPct val="94000"/>
              </a:lnSpc>
              <a:spcBef>
                <a:spcPts val="500"/>
              </a:spcBef>
              <a:spcAft>
                <a:spcPts val="0"/>
              </a:spcAft>
              <a:buClr>
                <a:schemeClr val="dk2"/>
              </a:buClr>
              <a:buSzPts val="1800"/>
              <a:buChar char="–"/>
              <a:defRPr/>
            </a:lvl4pPr>
            <a:lvl5pPr indent="-299720" lvl="4" marL="2286000" algn="l">
              <a:lnSpc>
                <a:spcPct val="94000"/>
              </a:lnSpc>
              <a:spcBef>
                <a:spcPts val="500"/>
              </a:spcBef>
              <a:spcAft>
                <a:spcPts val="0"/>
              </a:spcAft>
              <a:buClr>
                <a:schemeClr val="dk2"/>
              </a:buClr>
              <a:buSzPts val="1120"/>
              <a:buChar char="■"/>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25" name="Google Shape;25;p3"/>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01" showMasterSp="0">
  <p:cSld name="Section header 01">
    <p:bg>
      <p:bgPr>
        <a:solidFill>
          <a:schemeClr val="accent2"/>
        </a:solidFill>
      </p:bgPr>
    </p:bg>
    <p:spTree>
      <p:nvGrpSpPr>
        <p:cNvPr id="28" name="Shape 28"/>
        <p:cNvGrpSpPr/>
        <p:nvPr/>
      </p:nvGrpSpPr>
      <p:grpSpPr>
        <a:xfrm>
          <a:off x="0" y="0"/>
          <a:ext cx="0" cy="0"/>
          <a:chOff x="0" y="0"/>
          <a:chExt cx="0" cy="0"/>
        </a:xfrm>
      </p:grpSpPr>
      <p:sp>
        <p:nvSpPr>
          <p:cNvPr id="29" name="Google Shape;29;p4"/>
          <p:cNvSpPr txBox="1"/>
          <p:nvPr>
            <p:ph type="ctrTitle"/>
          </p:nvPr>
        </p:nvSpPr>
        <p:spPr>
          <a:xfrm>
            <a:off x="1554480" y="2871216"/>
            <a:ext cx="9052560" cy="2523744"/>
          </a:xfrm>
          <a:prstGeom prst="rect">
            <a:avLst/>
          </a:prstGeom>
          <a:noFill/>
          <a:ln>
            <a:noFill/>
          </a:ln>
        </p:spPr>
        <p:txBody>
          <a:bodyPr anchorCtr="0" anchor="b" bIns="45700" lIns="91425" spcFirstLastPara="1" rIns="91425" wrap="square" tIns="45700">
            <a:noAutofit/>
          </a:bodyPr>
          <a:lstStyle>
            <a:lvl1pPr lvl="0" algn="r">
              <a:lnSpc>
                <a:spcPct val="89000"/>
              </a:lnSpc>
              <a:spcBef>
                <a:spcPts val="0"/>
              </a:spcBef>
              <a:spcAft>
                <a:spcPts val="0"/>
              </a:spcAft>
              <a:buClr>
                <a:schemeClr val="dk2"/>
              </a:buClr>
              <a:buSzPts val="5400"/>
              <a:buFont typeface="Libre Franklin"/>
              <a:buNone/>
              <a:defRPr sz="540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4"/>
          <p:cNvSpPr txBox="1"/>
          <p:nvPr>
            <p:ph idx="1" type="subTitle"/>
          </p:nvPr>
        </p:nvSpPr>
        <p:spPr>
          <a:xfrm>
            <a:off x="1554480" y="1554480"/>
            <a:ext cx="9052560" cy="1097280"/>
          </a:xfrm>
          <a:prstGeom prst="rect">
            <a:avLst/>
          </a:prstGeom>
          <a:noFill/>
          <a:ln>
            <a:noFill/>
          </a:ln>
        </p:spPr>
        <p:txBody>
          <a:bodyPr anchorCtr="0" anchor="t" bIns="45700" lIns="91425" spcFirstLastPara="1" rIns="91425" wrap="square" tIns="45700">
            <a:normAutofit/>
          </a:bodyPr>
          <a:lstStyle>
            <a:lvl1pPr lvl="0" algn="l">
              <a:lnSpc>
                <a:spcPct val="112000"/>
              </a:lnSpc>
              <a:spcBef>
                <a:spcPts val="0"/>
              </a:spcBef>
              <a:spcAft>
                <a:spcPts val="0"/>
              </a:spcAft>
              <a:buClr>
                <a:schemeClr val="dk2"/>
              </a:buClr>
              <a:buSzPts val="2800"/>
              <a:buNone/>
              <a:defRPr sz="2800"/>
            </a:lvl1pPr>
            <a:lvl2pPr lvl="1" algn="ctr">
              <a:lnSpc>
                <a:spcPct val="94000"/>
              </a:lnSpc>
              <a:spcBef>
                <a:spcPts val="500"/>
              </a:spcBef>
              <a:spcAft>
                <a:spcPts val="0"/>
              </a:spcAft>
              <a:buClr>
                <a:schemeClr val="dk2"/>
              </a:buClr>
              <a:buSzPts val="2000"/>
              <a:buNone/>
              <a:defRPr sz="2000"/>
            </a:lvl2pPr>
            <a:lvl3pPr lvl="2" algn="ctr">
              <a:lnSpc>
                <a:spcPct val="94000"/>
              </a:lnSpc>
              <a:spcBef>
                <a:spcPts val="500"/>
              </a:spcBef>
              <a:spcAft>
                <a:spcPts val="0"/>
              </a:spcAft>
              <a:buClr>
                <a:schemeClr val="dk2"/>
              </a:buClr>
              <a:buSzPts val="1800"/>
              <a:buNone/>
              <a:defRPr sz="1800"/>
            </a:lvl3pPr>
            <a:lvl4pPr lvl="3" algn="ctr">
              <a:lnSpc>
                <a:spcPct val="94000"/>
              </a:lnSpc>
              <a:spcBef>
                <a:spcPts val="500"/>
              </a:spcBef>
              <a:spcAft>
                <a:spcPts val="0"/>
              </a:spcAft>
              <a:buClr>
                <a:schemeClr val="dk2"/>
              </a:buClr>
              <a:buSzPts val="1600"/>
              <a:buNone/>
              <a:defRPr sz="1600"/>
            </a:lvl4pPr>
            <a:lvl5pPr lvl="4" algn="ctr">
              <a:lnSpc>
                <a:spcPct val="94000"/>
              </a:lnSpc>
              <a:spcBef>
                <a:spcPts val="500"/>
              </a:spcBef>
              <a:spcAft>
                <a:spcPts val="0"/>
              </a:spcAft>
              <a:buClr>
                <a:schemeClr val="dk2"/>
              </a:buClr>
              <a:buSzPts val="1600"/>
              <a:buNone/>
              <a:defRPr sz="1600"/>
            </a:lvl5pPr>
            <a:lvl6pPr lvl="5" algn="ctr">
              <a:lnSpc>
                <a:spcPct val="94000"/>
              </a:lnSpc>
              <a:spcBef>
                <a:spcPts val="500"/>
              </a:spcBef>
              <a:spcAft>
                <a:spcPts val="0"/>
              </a:spcAft>
              <a:buClr>
                <a:schemeClr val="dk2"/>
              </a:buClr>
              <a:buSzPts val="1600"/>
              <a:buNone/>
              <a:defRPr sz="1600"/>
            </a:lvl6pPr>
            <a:lvl7pPr lvl="6" algn="ctr">
              <a:lnSpc>
                <a:spcPct val="94000"/>
              </a:lnSpc>
              <a:spcBef>
                <a:spcPts val="500"/>
              </a:spcBef>
              <a:spcAft>
                <a:spcPts val="0"/>
              </a:spcAft>
              <a:buClr>
                <a:schemeClr val="dk2"/>
              </a:buClr>
              <a:buSzPts val="1600"/>
              <a:buNone/>
              <a:defRPr sz="1600"/>
            </a:lvl7pPr>
            <a:lvl8pPr lvl="7" algn="ctr">
              <a:lnSpc>
                <a:spcPct val="94000"/>
              </a:lnSpc>
              <a:spcBef>
                <a:spcPts val="500"/>
              </a:spcBef>
              <a:spcAft>
                <a:spcPts val="0"/>
              </a:spcAft>
              <a:buClr>
                <a:schemeClr val="dk2"/>
              </a:buClr>
              <a:buSzPts val="1600"/>
              <a:buNone/>
              <a:defRPr sz="1600"/>
            </a:lvl8pPr>
            <a:lvl9pPr lvl="8" algn="ctr">
              <a:lnSpc>
                <a:spcPct val="94000"/>
              </a:lnSpc>
              <a:spcBef>
                <a:spcPts val="500"/>
              </a:spcBef>
              <a:spcAft>
                <a:spcPts val="200"/>
              </a:spcAft>
              <a:buClr>
                <a:schemeClr val="dk2"/>
              </a:buClr>
              <a:buSzPts val="1600"/>
              <a:buNone/>
              <a:defRPr sz="1600"/>
            </a:lvl9pPr>
          </a:lstStyle>
          <a:p/>
        </p:txBody>
      </p:sp>
      <p:grpSp>
        <p:nvGrpSpPr>
          <p:cNvPr id="31" name="Google Shape;31;p4"/>
          <p:cNvGrpSpPr/>
          <p:nvPr/>
        </p:nvGrpSpPr>
        <p:grpSpPr>
          <a:xfrm>
            <a:off x="752858" y="744469"/>
            <a:ext cx="10674117" cy="5349671"/>
            <a:chOff x="752858" y="744469"/>
            <a:chExt cx="10674117" cy="5349671"/>
          </a:xfrm>
        </p:grpSpPr>
        <p:sp>
          <p:nvSpPr>
            <p:cNvPr id="32" name="Google Shape;32;p4"/>
            <p:cNvSpPr/>
            <p:nvPr/>
          </p:nvSpPr>
          <p:spPr>
            <a:xfrm>
              <a:off x="8151962" y="1685652"/>
              <a:ext cx="3275013" cy="4408488"/>
            </a:xfrm>
            <a:custGeom>
              <a:rect b="b" l="l" r="r" t="t"/>
              <a:pathLst>
                <a:path extrusionOk="0" h="10000" w="10000">
                  <a:moveTo>
                    <a:pt x="8761" y="0"/>
                  </a:moveTo>
                  <a:lnTo>
                    <a:pt x="10000" y="0"/>
                  </a:lnTo>
                  <a:lnTo>
                    <a:pt x="10000" y="10000"/>
                  </a:lnTo>
                  <a:lnTo>
                    <a:pt x="0" y="10000"/>
                  </a:lnTo>
                  <a:lnTo>
                    <a:pt x="0" y="9126"/>
                  </a:lnTo>
                  <a:lnTo>
                    <a:pt x="8761" y="9127"/>
                  </a:lnTo>
                  <a:lnTo>
                    <a:pt x="8761" y="0"/>
                  </a:lnTo>
                  <a:close/>
                </a:path>
              </a:pathLst>
            </a:custGeom>
            <a:solidFill>
              <a:schemeClr val="dk1"/>
            </a:solidFill>
            <a:ln>
              <a:noFill/>
            </a:ln>
          </p:spPr>
        </p:sp>
        <p:sp>
          <p:nvSpPr>
            <p:cNvPr id="33" name="Google Shape;33;p4"/>
            <p:cNvSpPr/>
            <p:nvPr/>
          </p:nvSpPr>
          <p:spPr>
            <a:xfrm rot="10800000">
              <a:off x="752858" y="744469"/>
              <a:ext cx="3275668" cy="4408488"/>
            </a:xfrm>
            <a:custGeom>
              <a:rect b="b" l="l" r="r" t="t"/>
              <a:pathLst>
                <a:path extrusionOk="0" h="10000" w="10002">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02" showMasterSp="0">
  <p:cSld name="Section header 02">
    <p:bg>
      <p:bgPr>
        <a:solidFill>
          <a:schemeClr val="accent2"/>
        </a:solidFill>
      </p:bgPr>
    </p:bg>
    <p:spTree>
      <p:nvGrpSpPr>
        <p:cNvPr id="34" name="Shape 34"/>
        <p:cNvGrpSpPr/>
        <p:nvPr/>
      </p:nvGrpSpPr>
      <p:grpSpPr>
        <a:xfrm>
          <a:off x="0" y="0"/>
          <a:ext cx="0" cy="0"/>
          <a:chOff x="0" y="0"/>
          <a:chExt cx="0" cy="0"/>
        </a:xfrm>
      </p:grpSpPr>
      <p:sp>
        <p:nvSpPr>
          <p:cNvPr id="35" name="Google Shape;35;p5"/>
          <p:cNvSpPr txBox="1"/>
          <p:nvPr>
            <p:ph type="ctrTitle"/>
          </p:nvPr>
        </p:nvSpPr>
        <p:spPr>
          <a:xfrm>
            <a:off x="731520" y="731520"/>
            <a:ext cx="5261776" cy="3200400"/>
          </a:xfrm>
          <a:prstGeom prst="rect">
            <a:avLst/>
          </a:prstGeom>
          <a:noFill/>
          <a:ln>
            <a:noFill/>
          </a:ln>
        </p:spPr>
        <p:txBody>
          <a:bodyPr anchorCtr="0" anchor="b" bIns="45700" lIns="91425" spcFirstLastPara="1" rIns="91425" wrap="square" tIns="45700">
            <a:normAutofit/>
          </a:bodyPr>
          <a:lstStyle>
            <a:lvl1pPr lvl="0" algn="l">
              <a:lnSpc>
                <a:spcPct val="89000"/>
              </a:lnSpc>
              <a:spcBef>
                <a:spcPts val="0"/>
              </a:spcBef>
              <a:spcAft>
                <a:spcPts val="0"/>
              </a:spcAft>
              <a:buClr>
                <a:schemeClr val="dk2"/>
              </a:buClr>
              <a:buSzPts val="5400"/>
              <a:buFont typeface="Libre Franklin"/>
              <a:buNone/>
              <a:defRPr sz="540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5"/>
          <p:cNvSpPr txBox="1"/>
          <p:nvPr>
            <p:ph idx="1" type="subTitle"/>
          </p:nvPr>
        </p:nvSpPr>
        <p:spPr>
          <a:xfrm>
            <a:off x="731519" y="3956278"/>
            <a:ext cx="5261775" cy="2167128"/>
          </a:xfrm>
          <a:prstGeom prst="rect">
            <a:avLst/>
          </a:prstGeom>
          <a:noFill/>
          <a:ln>
            <a:noFill/>
          </a:ln>
        </p:spPr>
        <p:txBody>
          <a:bodyPr anchorCtr="0" anchor="t" bIns="45700" lIns="91425" spcFirstLastPara="1" rIns="91425" wrap="square" tIns="45700">
            <a:normAutofit/>
          </a:bodyPr>
          <a:lstStyle>
            <a:lvl1pPr lvl="0" algn="l">
              <a:lnSpc>
                <a:spcPct val="112000"/>
              </a:lnSpc>
              <a:spcBef>
                <a:spcPts val="0"/>
              </a:spcBef>
              <a:spcAft>
                <a:spcPts val="0"/>
              </a:spcAft>
              <a:buClr>
                <a:schemeClr val="dk2"/>
              </a:buClr>
              <a:buSzPts val="2800"/>
              <a:buNone/>
              <a:defRPr sz="2800"/>
            </a:lvl1pPr>
            <a:lvl2pPr lvl="1" algn="ctr">
              <a:lnSpc>
                <a:spcPct val="94000"/>
              </a:lnSpc>
              <a:spcBef>
                <a:spcPts val="500"/>
              </a:spcBef>
              <a:spcAft>
                <a:spcPts val="0"/>
              </a:spcAft>
              <a:buClr>
                <a:schemeClr val="dk2"/>
              </a:buClr>
              <a:buSzPts val="2000"/>
              <a:buNone/>
              <a:defRPr sz="2000"/>
            </a:lvl2pPr>
            <a:lvl3pPr lvl="2" algn="ctr">
              <a:lnSpc>
                <a:spcPct val="94000"/>
              </a:lnSpc>
              <a:spcBef>
                <a:spcPts val="500"/>
              </a:spcBef>
              <a:spcAft>
                <a:spcPts val="0"/>
              </a:spcAft>
              <a:buClr>
                <a:schemeClr val="dk2"/>
              </a:buClr>
              <a:buSzPts val="1800"/>
              <a:buNone/>
              <a:defRPr sz="1800"/>
            </a:lvl3pPr>
            <a:lvl4pPr lvl="3" algn="ctr">
              <a:lnSpc>
                <a:spcPct val="94000"/>
              </a:lnSpc>
              <a:spcBef>
                <a:spcPts val="500"/>
              </a:spcBef>
              <a:spcAft>
                <a:spcPts val="0"/>
              </a:spcAft>
              <a:buClr>
                <a:schemeClr val="dk2"/>
              </a:buClr>
              <a:buSzPts val="1600"/>
              <a:buNone/>
              <a:defRPr sz="1600"/>
            </a:lvl4pPr>
            <a:lvl5pPr lvl="4" algn="ctr">
              <a:lnSpc>
                <a:spcPct val="94000"/>
              </a:lnSpc>
              <a:spcBef>
                <a:spcPts val="500"/>
              </a:spcBef>
              <a:spcAft>
                <a:spcPts val="0"/>
              </a:spcAft>
              <a:buClr>
                <a:schemeClr val="dk2"/>
              </a:buClr>
              <a:buSzPts val="1600"/>
              <a:buNone/>
              <a:defRPr sz="1600"/>
            </a:lvl5pPr>
            <a:lvl6pPr lvl="5" algn="ctr">
              <a:lnSpc>
                <a:spcPct val="94000"/>
              </a:lnSpc>
              <a:spcBef>
                <a:spcPts val="500"/>
              </a:spcBef>
              <a:spcAft>
                <a:spcPts val="0"/>
              </a:spcAft>
              <a:buClr>
                <a:schemeClr val="dk2"/>
              </a:buClr>
              <a:buSzPts val="1600"/>
              <a:buNone/>
              <a:defRPr sz="1600"/>
            </a:lvl6pPr>
            <a:lvl7pPr lvl="6" algn="ctr">
              <a:lnSpc>
                <a:spcPct val="94000"/>
              </a:lnSpc>
              <a:spcBef>
                <a:spcPts val="500"/>
              </a:spcBef>
              <a:spcAft>
                <a:spcPts val="0"/>
              </a:spcAft>
              <a:buClr>
                <a:schemeClr val="dk2"/>
              </a:buClr>
              <a:buSzPts val="1600"/>
              <a:buNone/>
              <a:defRPr sz="1600"/>
            </a:lvl7pPr>
            <a:lvl8pPr lvl="7" algn="ctr">
              <a:lnSpc>
                <a:spcPct val="94000"/>
              </a:lnSpc>
              <a:spcBef>
                <a:spcPts val="500"/>
              </a:spcBef>
              <a:spcAft>
                <a:spcPts val="0"/>
              </a:spcAft>
              <a:buClr>
                <a:schemeClr val="dk2"/>
              </a:buClr>
              <a:buSzPts val="1600"/>
              <a:buNone/>
              <a:defRPr sz="1600"/>
            </a:lvl8pPr>
            <a:lvl9pPr lvl="8" algn="ctr">
              <a:lnSpc>
                <a:spcPct val="94000"/>
              </a:lnSpc>
              <a:spcBef>
                <a:spcPts val="500"/>
              </a:spcBef>
              <a:spcAft>
                <a:spcPts val="200"/>
              </a:spcAft>
              <a:buClr>
                <a:schemeClr val="dk2"/>
              </a:buClr>
              <a:buSzPts val="1600"/>
              <a:buNone/>
              <a:defRPr sz="1600"/>
            </a:lvl9pPr>
          </a:lstStyle>
          <a:p/>
        </p:txBody>
      </p:sp>
      <p:sp>
        <p:nvSpPr>
          <p:cNvPr id="37" name="Google Shape;37;p5"/>
          <p:cNvSpPr/>
          <p:nvPr>
            <p:ph idx="2" type="pic"/>
          </p:nvPr>
        </p:nvSpPr>
        <p:spPr>
          <a:xfrm>
            <a:off x="6089904" y="768096"/>
            <a:ext cx="4480560" cy="4498848"/>
          </a:xfrm>
          <a:prstGeom prst="rect">
            <a:avLst/>
          </a:prstGeom>
          <a:noFill/>
          <a:ln>
            <a:noFill/>
          </a:ln>
        </p:spPr>
      </p:sp>
      <p:sp>
        <p:nvSpPr>
          <p:cNvPr id="38" name="Google Shape;38;p5"/>
          <p:cNvSpPr/>
          <p:nvPr/>
        </p:nvSpPr>
        <p:spPr>
          <a:xfrm>
            <a:off x="8151962" y="1685652"/>
            <a:ext cx="3275013" cy="4408488"/>
          </a:xfrm>
          <a:custGeom>
            <a:rect b="b" l="l" r="r" t="t"/>
            <a:pathLst>
              <a:path extrusionOk="0" h="10000" w="10000">
                <a:moveTo>
                  <a:pt x="8761" y="0"/>
                </a:moveTo>
                <a:lnTo>
                  <a:pt x="10000" y="0"/>
                </a:lnTo>
                <a:lnTo>
                  <a:pt x="10000" y="10000"/>
                </a:lnTo>
                <a:lnTo>
                  <a:pt x="0" y="10000"/>
                </a:lnTo>
                <a:lnTo>
                  <a:pt x="0" y="9126"/>
                </a:lnTo>
                <a:lnTo>
                  <a:pt x="8761" y="9127"/>
                </a:lnTo>
                <a:lnTo>
                  <a:pt x="8761" y="0"/>
                </a:lnTo>
                <a:close/>
              </a:path>
            </a:pathLst>
          </a:custGeom>
          <a:solidFill>
            <a:schemeClr val="dk1"/>
          </a:solid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01">
  <p:cSld name="Two content 01">
    <p:bg>
      <p:bgPr>
        <a:solidFill>
          <a:srgbClr val="E7E7E6"/>
        </a:solidFill>
      </p:bgPr>
    </p:bg>
    <p:spTree>
      <p:nvGrpSpPr>
        <p:cNvPr id="39" name="Shape 39"/>
        <p:cNvGrpSpPr/>
        <p:nvPr/>
      </p:nvGrpSpPr>
      <p:grpSpPr>
        <a:xfrm>
          <a:off x="0" y="0"/>
          <a:ext cx="0" cy="0"/>
          <a:chOff x="0" y="0"/>
          <a:chExt cx="0" cy="0"/>
        </a:xfrm>
      </p:grpSpPr>
      <p:sp>
        <p:nvSpPr>
          <p:cNvPr id="40" name="Google Shape;40;p6"/>
          <p:cNvSpPr txBox="1"/>
          <p:nvPr>
            <p:ph type="title"/>
          </p:nvPr>
        </p:nvSpPr>
        <p:spPr>
          <a:xfrm>
            <a:off x="1371600" y="685800"/>
            <a:ext cx="4663440" cy="237744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3600"/>
              <a:buFont typeface="Libre Franklin"/>
              <a:buNone/>
              <a:defRPr b="1"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6"/>
          <p:cNvSpPr txBox="1"/>
          <p:nvPr>
            <p:ph idx="1" type="body"/>
          </p:nvPr>
        </p:nvSpPr>
        <p:spPr>
          <a:xfrm>
            <a:off x="6309360" y="685800"/>
            <a:ext cx="5212080" cy="2377440"/>
          </a:xfrm>
          <a:prstGeom prst="rect">
            <a:avLst/>
          </a:prstGeom>
          <a:noFill/>
          <a:ln>
            <a:noFill/>
          </a:ln>
        </p:spPr>
        <p:txBody>
          <a:bodyPr anchorCtr="0" anchor="t" bIns="45700" lIns="91425" spcFirstLastPara="1" rIns="91425" wrap="square" tIns="45700">
            <a:normAutofit/>
          </a:bodyPr>
          <a:lstStyle>
            <a:lvl1pPr indent="-317500" lvl="0" marL="457200" algn="l">
              <a:lnSpc>
                <a:spcPct val="94000"/>
              </a:lnSpc>
              <a:spcBef>
                <a:spcPts val="1000"/>
              </a:spcBef>
              <a:spcAft>
                <a:spcPts val="0"/>
              </a:spcAft>
              <a:buClr>
                <a:schemeClr val="dk2"/>
              </a:buClr>
              <a:buSzPts val="1400"/>
              <a:buChar char="■"/>
              <a:defRPr/>
            </a:lvl1pPr>
            <a:lvl2pPr indent="-342900" lvl="1" marL="914400" algn="l">
              <a:lnSpc>
                <a:spcPct val="94000"/>
              </a:lnSpc>
              <a:spcBef>
                <a:spcPts val="500"/>
              </a:spcBef>
              <a:spcAft>
                <a:spcPts val="0"/>
              </a:spcAft>
              <a:buClr>
                <a:schemeClr val="dk2"/>
              </a:buClr>
              <a:buSzPts val="1800"/>
              <a:buChar char="–"/>
              <a:defRPr/>
            </a:lvl2pPr>
            <a:lvl3pPr indent="-308610" lvl="2" marL="1371600" algn="l">
              <a:lnSpc>
                <a:spcPct val="94000"/>
              </a:lnSpc>
              <a:spcBef>
                <a:spcPts val="500"/>
              </a:spcBef>
              <a:spcAft>
                <a:spcPts val="0"/>
              </a:spcAft>
              <a:buClr>
                <a:schemeClr val="dk2"/>
              </a:buClr>
              <a:buSzPts val="1260"/>
              <a:buChar char="■"/>
              <a:defRPr/>
            </a:lvl3pPr>
            <a:lvl4pPr indent="-342900" lvl="3" marL="1828800" algn="l">
              <a:lnSpc>
                <a:spcPct val="94000"/>
              </a:lnSpc>
              <a:spcBef>
                <a:spcPts val="500"/>
              </a:spcBef>
              <a:spcAft>
                <a:spcPts val="0"/>
              </a:spcAft>
              <a:buClr>
                <a:schemeClr val="dk2"/>
              </a:buClr>
              <a:buSzPts val="1800"/>
              <a:buChar char="–"/>
              <a:defRPr/>
            </a:lvl4pPr>
            <a:lvl5pPr indent="-299720" lvl="4" marL="2286000" algn="l">
              <a:lnSpc>
                <a:spcPct val="94000"/>
              </a:lnSpc>
              <a:spcBef>
                <a:spcPts val="500"/>
              </a:spcBef>
              <a:spcAft>
                <a:spcPts val="0"/>
              </a:spcAft>
              <a:buClr>
                <a:schemeClr val="dk2"/>
              </a:buClr>
              <a:buSzPts val="1120"/>
              <a:buChar char="■"/>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42" name="Google Shape;42;p6"/>
          <p:cNvSpPr txBox="1"/>
          <p:nvPr>
            <p:ph idx="2" type="body"/>
          </p:nvPr>
        </p:nvSpPr>
        <p:spPr>
          <a:xfrm>
            <a:off x="1371600" y="3209544"/>
            <a:ext cx="10204704" cy="3227832"/>
          </a:xfrm>
          <a:prstGeom prst="rect">
            <a:avLst/>
          </a:prstGeom>
          <a:noFill/>
          <a:ln>
            <a:noFill/>
          </a:ln>
        </p:spPr>
        <p:txBody>
          <a:bodyPr anchorCtr="0" anchor="t" bIns="45700" lIns="91425" spcFirstLastPara="1" rIns="91425" wrap="square" tIns="45700">
            <a:normAutofit/>
          </a:bodyPr>
          <a:lstStyle>
            <a:lvl1pPr indent="-317500" lvl="0" marL="457200" algn="l">
              <a:lnSpc>
                <a:spcPct val="94000"/>
              </a:lnSpc>
              <a:spcBef>
                <a:spcPts val="1000"/>
              </a:spcBef>
              <a:spcAft>
                <a:spcPts val="0"/>
              </a:spcAft>
              <a:buClr>
                <a:schemeClr val="dk2"/>
              </a:buClr>
              <a:buSzPts val="1400"/>
              <a:buChar char="■"/>
              <a:defRPr/>
            </a:lvl1pPr>
            <a:lvl2pPr indent="-342900" lvl="1" marL="914400" algn="l">
              <a:lnSpc>
                <a:spcPct val="94000"/>
              </a:lnSpc>
              <a:spcBef>
                <a:spcPts val="500"/>
              </a:spcBef>
              <a:spcAft>
                <a:spcPts val="0"/>
              </a:spcAft>
              <a:buClr>
                <a:schemeClr val="dk2"/>
              </a:buClr>
              <a:buSzPts val="1800"/>
              <a:buChar char="–"/>
              <a:defRPr/>
            </a:lvl2pPr>
            <a:lvl3pPr indent="-308610" lvl="2" marL="1371600" algn="l">
              <a:lnSpc>
                <a:spcPct val="94000"/>
              </a:lnSpc>
              <a:spcBef>
                <a:spcPts val="500"/>
              </a:spcBef>
              <a:spcAft>
                <a:spcPts val="0"/>
              </a:spcAft>
              <a:buClr>
                <a:schemeClr val="dk2"/>
              </a:buClr>
              <a:buSzPts val="1260"/>
              <a:buChar char="■"/>
              <a:defRPr/>
            </a:lvl3pPr>
            <a:lvl4pPr indent="-342900" lvl="3" marL="1828800" algn="l">
              <a:lnSpc>
                <a:spcPct val="94000"/>
              </a:lnSpc>
              <a:spcBef>
                <a:spcPts val="500"/>
              </a:spcBef>
              <a:spcAft>
                <a:spcPts val="0"/>
              </a:spcAft>
              <a:buClr>
                <a:schemeClr val="dk2"/>
              </a:buClr>
              <a:buSzPts val="1800"/>
              <a:buChar char="–"/>
              <a:defRPr/>
            </a:lvl4pPr>
            <a:lvl5pPr indent="-299720" lvl="4" marL="2286000" algn="l">
              <a:lnSpc>
                <a:spcPct val="94000"/>
              </a:lnSpc>
              <a:spcBef>
                <a:spcPts val="500"/>
              </a:spcBef>
              <a:spcAft>
                <a:spcPts val="0"/>
              </a:spcAft>
              <a:buClr>
                <a:schemeClr val="dk2"/>
              </a:buClr>
              <a:buSzPts val="1120"/>
              <a:buChar char="■"/>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43" name="Google Shape;43;p6"/>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6"/>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03">
  <p:cSld name="Two content 03">
    <p:bg>
      <p:bgPr>
        <a:solidFill>
          <a:srgbClr val="E7E7E6"/>
        </a:solidFill>
      </p:bgPr>
    </p:bg>
    <p:spTree>
      <p:nvGrpSpPr>
        <p:cNvPr id="46" name="Shape 46"/>
        <p:cNvGrpSpPr/>
        <p:nvPr/>
      </p:nvGrpSpPr>
      <p:grpSpPr>
        <a:xfrm>
          <a:off x="0" y="0"/>
          <a:ext cx="0" cy="0"/>
          <a:chOff x="0" y="0"/>
          <a:chExt cx="0" cy="0"/>
        </a:xfrm>
      </p:grpSpPr>
      <p:sp>
        <p:nvSpPr>
          <p:cNvPr id="47" name="Google Shape;47;p7"/>
          <p:cNvSpPr txBox="1"/>
          <p:nvPr>
            <p:ph type="title"/>
          </p:nvPr>
        </p:nvSpPr>
        <p:spPr>
          <a:xfrm>
            <a:off x="1371600" y="685800"/>
            <a:ext cx="4663440" cy="576072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3600"/>
              <a:buFont typeface="Libre Franklin"/>
              <a:buNone/>
              <a:defRPr b="1"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7"/>
          <p:cNvSpPr txBox="1"/>
          <p:nvPr>
            <p:ph idx="1" type="body"/>
          </p:nvPr>
        </p:nvSpPr>
        <p:spPr>
          <a:xfrm>
            <a:off x="6309360" y="685800"/>
            <a:ext cx="5212080" cy="2651760"/>
          </a:xfrm>
          <a:prstGeom prst="rect">
            <a:avLst/>
          </a:prstGeom>
          <a:noFill/>
          <a:ln>
            <a:noFill/>
          </a:ln>
        </p:spPr>
        <p:txBody>
          <a:bodyPr anchorCtr="0" anchor="t" bIns="45700" lIns="91425" spcFirstLastPara="1" rIns="91425" wrap="square" tIns="45700">
            <a:normAutofit/>
          </a:bodyPr>
          <a:lstStyle>
            <a:lvl1pPr indent="-228600" lvl="0" marL="457200" algn="l">
              <a:lnSpc>
                <a:spcPct val="94000"/>
              </a:lnSpc>
              <a:spcBef>
                <a:spcPts val="1000"/>
              </a:spcBef>
              <a:spcAft>
                <a:spcPts val="0"/>
              </a:spcAft>
              <a:buClr>
                <a:schemeClr val="dk2"/>
              </a:buClr>
              <a:buSzPts val="1400"/>
              <a:buNone/>
              <a:defRPr/>
            </a:lvl1pPr>
            <a:lvl2pPr indent="-317500" lvl="1" marL="914400" algn="l">
              <a:lnSpc>
                <a:spcPct val="94000"/>
              </a:lnSpc>
              <a:spcBef>
                <a:spcPts val="500"/>
              </a:spcBef>
              <a:spcAft>
                <a:spcPts val="0"/>
              </a:spcAft>
              <a:buClr>
                <a:schemeClr val="dk2"/>
              </a:buClr>
              <a:buSzPts val="1400"/>
              <a:buFont typeface="Libre Franklin"/>
              <a:buChar char="■"/>
              <a:defRPr/>
            </a:lvl2pPr>
            <a:lvl3pPr indent="-308610" lvl="2" marL="1371600" algn="l">
              <a:lnSpc>
                <a:spcPct val="94000"/>
              </a:lnSpc>
              <a:spcBef>
                <a:spcPts val="500"/>
              </a:spcBef>
              <a:spcAft>
                <a:spcPts val="0"/>
              </a:spcAft>
              <a:buClr>
                <a:schemeClr val="dk2"/>
              </a:buClr>
              <a:buSzPts val="1260"/>
              <a:buFont typeface="Libre Franklin"/>
              <a:buChar char="–"/>
              <a:defRPr/>
            </a:lvl3pPr>
            <a:lvl4pPr indent="-308610" lvl="3" marL="1828800" algn="l">
              <a:lnSpc>
                <a:spcPct val="94000"/>
              </a:lnSpc>
              <a:spcBef>
                <a:spcPts val="500"/>
              </a:spcBef>
              <a:spcAft>
                <a:spcPts val="0"/>
              </a:spcAft>
              <a:buClr>
                <a:schemeClr val="dk2"/>
              </a:buClr>
              <a:buSzPts val="1260"/>
              <a:buFont typeface="Libre Franklin"/>
              <a:buChar char="■"/>
              <a:defRPr/>
            </a:lvl4pPr>
            <a:lvl5pPr indent="-299720" lvl="4" marL="2286000" algn="l">
              <a:lnSpc>
                <a:spcPct val="94000"/>
              </a:lnSpc>
              <a:spcBef>
                <a:spcPts val="500"/>
              </a:spcBef>
              <a:spcAft>
                <a:spcPts val="0"/>
              </a:spcAft>
              <a:buClr>
                <a:schemeClr val="dk2"/>
              </a:buClr>
              <a:buSzPts val="1120"/>
              <a:buFont typeface="Libre Franklin"/>
              <a:buChar char="–"/>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49" name="Google Shape;49;p7"/>
          <p:cNvSpPr txBox="1"/>
          <p:nvPr>
            <p:ph idx="2" type="body"/>
          </p:nvPr>
        </p:nvSpPr>
        <p:spPr>
          <a:xfrm>
            <a:off x="6309360" y="3637722"/>
            <a:ext cx="5212080" cy="2651760"/>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Font typeface="Libre Franklin"/>
              <a:buAutoNum type="arabicPeriod"/>
              <a:defRPr/>
            </a:lvl1pPr>
            <a:lvl2pPr indent="-355600" lvl="1" marL="914400" algn="l">
              <a:lnSpc>
                <a:spcPct val="94000"/>
              </a:lnSpc>
              <a:spcBef>
                <a:spcPts val="500"/>
              </a:spcBef>
              <a:spcAft>
                <a:spcPts val="0"/>
              </a:spcAft>
              <a:buClr>
                <a:schemeClr val="dk2"/>
              </a:buClr>
              <a:buSzPts val="2000"/>
              <a:buFont typeface="Libre Franklin"/>
              <a:buAutoNum type="alphaLcPeriod"/>
              <a:defRPr/>
            </a:lvl2pPr>
            <a:lvl3pPr indent="-308610" lvl="2" marL="1371600" algn="l">
              <a:lnSpc>
                <a:spcPct val="94000"/>
              </a:lnSpc>
              <a:spcBef>
                <a:spcPts val="500"/>
              </a:spcBef>
              <a:spcAft>
                <a:spcPts val="0"/>
              </a:spcAft>
              <a:buClr>
                <a:schemeClr val="dk2"/>
              </a:buClr>
              <a:buSzPts val="1260"/>
              <a:buFont typeface="Libre Franklin"/>
              <a:buAutoNum type="romanLcPeriod"/>
              <a:defRPr/>
            </a:lvl3pPr>
            <a:lvl4pPr indent="-308610" lvl="3" marL="1828800" algn="l">
              <a:lnSpc>
                <a:spcPct val="94000"/>
              </a:lnSpc>
              <a:spcBef>
                <a:spcPts val="500"/>
              </a:spcBef>
              <a:spcAft>
                <a:spcPts val="0"/>
              </a:spcAft>
              <a:buClr>
                <a:schemeClr val="dk2"/>
              </a:buClr>
              <a:buSzPts val="1260"/>
              <a:buFont typeface="Libre Franklin"/>
              <a:buAutoNum type="arabicParenR"/>
              <a:defRPr/>
            </a:lvl4pPr>
            <a:lvl5pPr indent="-299720" lvl="4" marL="2286000" algn="l">
              <a:lnSpc>
                <a:spcPct val="94000"/>
              </a:lnSpc>
              <a:spcBef>
                <a:spcPts val="500"/>
              </a:spcBef>
              <a:spcAft>
                <a:spcPts val="0"/>
              </a:spcAft>
              <a:buClr>
                <a:schemeClr val="dk2"/>
              </a:buClr>
              <a:buSzPts val="1120"/>
              <a:buFont typeface="Libre Franklin"/>
              <a:buAutoNum type="alphaLcParenR"/>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50" name="Google Shape;50;p7"/>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02">
  <p:cSld name="Title and content 02">
    <p:bg>
      <p:bgPr>
        <a:solidFill>
          <a:srgbClr val="E7E7E6"/>
        </a:solidFill>
      </p:bgPr>
    </p:bg>
    <p:spTree>
      <p:nvGrpSpPr>
        <p:cNvPr id="53" name="Shape 53"/>
        <p:cNvGrpSpPr/>
        <p:nvPr/>
      </p:nvGrpSpPr>
      <p:grpSpPr>
        <a:xfrm>
          <a:off x="0" y="0"/>
          <a:ext cx="0" cy="0"/>
          <a:chOff x="0" y="0"/>
          <a:chExt cx="0" cy="0"/>
        </a:xfrm>
      </p:grpSpPr>
      <p:sp>
        <p:nvSpPr>
          <p:cNvPr id="54" name="Google Shape;54;p8"/>
          <p:cNvSpPr txBox="1"/>
          <p:nvPr>
            <p:ph type="title"/>
          </p:nvPr>
        </p:nvSpPr>
        <p:spPr>
          <a:xfrm>
            <a:off x="1371600" y="685800"/>
            <a:ext cx="10149840" cy="164592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3600"/>
              <a:buFont typeface="Libre Franklin"/>
              <a:buNone/>
              <a:defRPr b="1"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8"/>
          <p:cNvSpPr txBox="1"/>
          <p:nvPr>
            <p:ph idx="1" type="body"/>
          </p:nvPr>
        </p:nvSpPr>
        <p:spPr>
          <a:xfrm>
            <a:off x="1426464" y="2743200"/>
            <a:ext cx="10149840" cy="3456432"/>
          </a:xfrm>
          <a:prstGeom prst="rect">
            <a:avLst/>
          </a:prstGeom>
          <a:noFill/>
          <a:ln>
            <a:noFill/>
          </a:ln>
        </p:spPr>
        <p:txBody>
          <a:bodyPr anchorCtr="0" anchor="t" bIns="45700" lIns="91425" spcFirstLastPara="1" rIns="91425" wrap="square" tIns="45700">
            <a:normAutofit/>
          </a:bodyPr>
          <a:lstStyle>
            <a:lvl1pPr indent="-317500" lvl="0" marL="457200" algn="l">
              <a:lnSpc>
                <a:spcPct val="94000"/>
              </a:lnSpc>
              <a:spcBef>
                <a:spcPts val="1000"/>
              </a:spcBef>
              <a:spcAft>
                <a:spcPts val="0"/>
              </a:spcAft>
              <a:buClr>
                <a:schemeClr val="dk2"/>
              </a:buClr>
              <a:buSzPts val="1400"/>
              <a:buChar char="■"/>
              <a:defRPr/>
            </a:lvl1pPr>
            <a:lvl2pPr indent="-342900" lvl="1" marL="914400" algn="l">
              <a:lnSpc>
                <a:spcPct val="94000"/>
              </a:lnSpc>
              <a:spcBef>
                <a:spcPts val="500"/>
              </a:spcBef>
              <a:spcAft>
                <a:spcPts val="0"/>
              </a:spcAft>
              <a:buClr>
                <a:schemeClr val="dk2"/>
              </a:buClr>
              <a:buSzPts val="1800"/>
              <a:buChar char="–"/>
              <a:defRPr/>
            </a:lvl2pPr>
            <a:lvl3pPr indent="-308610" lvl="2" marL="1371600" algn="l">
              <a:lnSpc>
                <a:spcPct val="94000"/>
              </a:lnSpc>
              <a:spcBef>
                <a:spcPts val="500"/>
              </a:spcBef>
              <a:spcAft>
                <a:spcPts val="0"/>
              </a:spcAft>
              <a:buClr>
                <a:schemeClr val="dk2"/>
              </a:buClr>
              <a:buSzPts val="1260"/>
              <a:buChar char="■"/>
              <a:defRPr/>
            </a:lvl3pPr>
            <a:lvl4pPr indent="-342900" lvl="3" marL="1828800" algn="l">
              <a:lnSpc>
                <a:spcPct val="94000"/>
              </a:lnSpc>
              <a:spcBef>
                <a:spcPts val="500"/>
              </a:spcBef>
              <a:spcAft>
                <a:spcPts val="0"/>
              </a:spcAft>
              <a:buClr>
                <a:schemeClr val="dk2"/>
              </a:buClr>
              <a:buSzPts val="1800"/>
              <a:buChar char="–"/>
              <a:defRPr/>
            </a:lvl4pPr>
            <a:lvl5pPr indent="-299720" lvl="4" marL="2286000" algn="l">
              <a:lnSpc>
                <a:spcPct val="94000"/>
              </a:lnSpc>
              <a:spcBef>
                <a:spcPts val="500"/>
              </a:spcBef>
              <a:spcAft>
                <a:spcPts val="0"/>
              </a:spcAft>
              <a:buClr>
                <a:schemeClr val="dk2"/>
              </a:buClr>
              <a:buSzPts val="1120"/>
              <a:buChar char="■"/>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56" name="Google Shape;56;p8"/>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8"/>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howMasterSp="0">
  <p:cSld name="Closing">
    <p:bg>
      <p:bgPr>
        <a:solidFill>
          <a:schemeClr val="accent2"/>
        </a:solidFill>
      </p:bgPr>
    </p:bg>
    <p:spTree>
      <p:nvGrpSpPr>
        <p:cNvPr id="59" name="Shape 59"/>
        <p:cNvGrpSpPr/>
        <p:nvPr/>
      </p:nvGrpSpPr>
      <p:grpSpPr>
        <a:xfrm>
          <a:off x="0" y="0"/>
          <a:ext cx="0" cy="0"/>
          <a:chOff x="0" y="0"/>
          <a:chExt cx="0" cy="0"/>
        </a:xfrm>
      </p:grpSpPr>
      <p:sp>
        <p:nvSpPr>
          <p:cNvPr id="60" name="Google Shape;60;p9"/>
          <p:cNvSpPr txBox="1"/>
          <p:nvPr>
            <p:ph type="ctrTitle"/>
          </p:nvPr>
        </p:nvSpPr>
        <p:spPr>
          <a:xfrm>
            <a:off x="1554480" y="1554480"/>
            <a:ext cx="9052560" cy="2377440"/>
          </a:xfrm>
          <a:prstGeom prst="rect">
            <a:avLst/>
          </a:prstGeom>
          <a:noFill/>
          <a:ln>
            <a:noFill/>
          </a:ln>
        </p:spPr>
        <p:txBody>
          <a:bodyPr anchorCtr="0" anchor="b" bIns="45700" lIns="91425" spcFirstLastPara="1" rIns="91425" wrap="square" tIns="45700">
            <a:noAutofit/>
          </a:bodyPr>
          <a:lstStyle>
            <a:lvl1pPr lvl="0" algn="ctr">
              <a:lnSpc>
                <a:spcPct val="89000"/>
              </a:lnSpc>
              <a:spcBef>
                <a:spcPts val="0"/>
              </a:spcBef>
              <a:spcAft>
                <a:spcPts val="0"/>
              </a:spcAft>
              <a:buClr>
                <a:schemeClr val="dk2"/>
              </a:buClr>
              <a:buSzPts val="5400"/>
              <a:buFont typeface="Libre Franklin"/>
              <a:buNone/>
              <a:defRPr b="1" sz="540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9"/>
          <p:cNvSpPr txBox="1"/>
          <p:nvPr>
            <p:ph idx="1" type="subTitle"/>
          </p:nvPr>
        </p:nvSpPr>
        <p:spPr>
          <a:xfrm>
            <a:off x="1527048" y="4069080"/>
            <a:ext cx="9144000" cy="1371600"/>
          </a:xfrm>
          <a:prstGeom prst="rect">
            <a:avLst/>
          </a:prstGeom>
          <a:noFill/>
          <a:ln>
            <a:noFill/>
          </a:ln>
        </p:spPr>
        <p:txBody>
          <a:bodyPr anchorCtr="0" anchor="t" bIns="45700" lIns="91425" spcFirstLastPara="1" rIns="91425" wrap="square" tIns="45700">
            <a:normAutofit/>
          </a:bodyPr>
          <a:lstStyle>
            <a:lvl1pPr lvl="0" algn="ctr">
              <a:lnSpc>
                <a:spcPct val="112000"/>
              </a:lnSpc>
              <a:spcBef>
                <a:spcPts val="400"/>
              </a:spcBef>
              <a:spcAft>
                <a:spcPts val="0"/>
              </a:spcAft>
              <a:buClr>
                <a:schemeClr val="dk2"/>
              </a:buClr>
              <a:buSzPts val="2300"/>
              <a:buNone/>
              <a:defRPr sz="2300"/>
            </a:lvl1pPr>
            <a:lvl2pPr lvl="1" algn="ctr">
              <a:lnSpc>
                <a:spcPct val="94000"/>
              </a:lnSpc>
              <a:spcBef>
                <a:spcPts val="500"/>
              </a:spcBef>
              <a:spcAft>
                <a:spcPts val="0"/>
              </a:spcAft>
              <a:buClr>
                <a:schemeClr val="dk2"/>
              </a:buClr>
              <a:buSzPts val="2000"/>
              <a:buNone/>
              <a:defRPr sz="2000"/>
            </a:lvl2pPr>
            <a:lvl3pPr lvl="2" algn="ctr">
              <a:lnSpc>
                <a:spcPct val="94000"/>
              </a:lnSpc>
              <a:spcBef>
                <a:spcPts val="500"/>
              </a:spcBef>
              <a:spcAft>
                <a:spcPts val="0"/>
              </a:spcAft>
              <a:buClr>
                <a:schemeClr val="dk2"/>
              </a:buClr>
              <a:buSzPts val="1800"/>
              <a:buNone/>
              <a:defRPr sz="1800"/>
            </a:lvl3pPr>
            <a:lvl4pPr lvl="3" algn="ctr">
              <a:lnSpc>
                <a:spcPct val="94000"/>
              </a:lnSpc>
              <a:spcBef>
                <a:spcPts val="500"/>
              </a:spcBef>
              <a:spcAft>
                <a:spcPts val="0"/>
              </a:spcAft>
              <a:buClr>
                <a:schemeClr val="dk2"/>
              </a:buClr>
              <a:buSzPts val="1600"/>
              <a:buNone/>
              <a:defRPr sz="1600"/>
            </a:lvl4pPr>
            <a:lvl5pPr lvl="4" algn="ctr">
              <a:lnSpc>
                <a:spcPct val="94000"/>
              </a:lnSpc>
              <a:spcBef>
                <a:spcPts val="500"/>
              </a:spcBef>
              <a:spcAft>
                <a:spcPts val="0"/>
              </a:spcAft>
              <a:buClr>
                <a:schemeClr val="dk2"/>
              </a:buClr>
              <a:buSzPts val="1600"/>
              <a:buNone/>
              <a:defRPr sz="1600"/>
            </a:lvl5pPr>
            <a:lvl6pPr lvl="5" algn="ctr">
              <a:lnSpc>
                <a:spcPct val="94000"/>
              </a:lnSpc>
              <a:spcBef>
                <a:spcPts val="500"/>
              </a:spcBef>
              <a:spcAft>
                <a:spcPts val="0"/>
              </a:spcAft>
              <a:buClr>
                <a:schemeClr val="dk2"/>
              </a:buClr>
              <a:buSzPts val="1600"/>
              <a:buNone/>
              <a:defRPr sz="1600"/>
            </a:lvl6pPr>
            <a:lvl7pPr lvl="6" algn="ctr">
              <a:lnSpc>
                <a:spcPct val="94000"/>
              </a:lnSpc>
              <a:spcBef>
                <a:spcPts val="500"/>
              </a:spcBef>
              <a:spcAft>
                <a:spcPts val="0"/>
              </a:spcAft>
              <a:buClr>
                <a:schemeClr val="dk2"/>
              </a:buClr>
              <a:buSzPts val="1600"/>
              <a:buNone/>
              <a:defRPr sz="1600"/>
            </a:lvl7pPr>
            <a:lvl8pPr lvl="7" algn="ctr">
              <a:lnSpc>
                <a:spcPct val="94000"/>
              </a:lnSpc>
              <a:spcBef>
                <a:spcPts val="500"/>
              </a:spcBef>
              <a:spcAft>
                <a:spcPts val="0"/>
              </a:spcAft>
              <a:buClr>
                <a:schemeClr val="dk2"/>
              </a:buClr>
              <a:buSzPts val="1600"/>
              <a:buNone/>
              <a:defRPr sz="1600"/>
            </a:lvl8pPr>
            <a:lvl9pPr lvl="8" algn="ctr">
              <a:lnSpc>
                <a:spcPct val="94000"/>
              </a:lnSpc>
              <a:spcBef>
                <a:spcPts val="500"/>
              </a:spcBef>
              <a:spcAft>
                <a:spcPts val="200"/>
              </a:spcAft>
              <a:buClr>
                <a:schemeClr val="dk2"/>
              </a:buClr>
              <a:buSzPts val="1600"/>
              <a:buNone/>
              <a:defRPr sz="1600"/>
            </a:lvl9pPr>
          </a:lstStyle>
          <a:p/>
        </p:txBody>
      </p:sp>
      <p:grpSp>
        <p:nvGrpSpPr>
          <p:cNvPr id="62" name="Google Shape;62;p9"/>
          <p:cNvGrpSpPr/>
          <p:nvPr/>
        </p:nvGrpSpPr>
        <p:grpSpPr>
          <a:xfrm>
            <a:off x="752858" y="744469"/>
            <a:ext cx="10674117" cy="5349671"/>
            <a:chOff x="752858" y="744469"/>
            <a:chExt cx="10674117" cy="5349671"/>
          </a:xfrm>
        </p:grpSpPr>
        <p:sp>
          <p:nvSpPr>
            <p:cNvPr id="63" name="Google Shape;63;p9"/>
            <p:cNvSpPr/>
            <p:nvPr/>
          </p:nvSpPr>
          <p:spPr>
            <a:xfrm>
              <a:off x="8151962" y="1685652"/>
              <a:ext cx="3275013" cy="4408488"/>
            </a:xfrm>
            <a:custGeom>
              <a:rect b="b" l="l" r="r" t="t"/>
              <a:pathLst>
                <a:path extrusionOk="0" h="10000" w="10000">
                  <a:moveTo>
                    <a:pt x="8761" y="0"/>
                  </a:moveTo>
                  <a:lnTo>
                    <a:pt x="10000" y="0"/>
                  </a:lnTo>
                  <a:lnTo>
                    <a:pt x="10000" y="10000"/>
                  </a:lnTo>
                  <a:lnTo>
                    <a:pt x="0" y="10000"/>
                  </a:lnTo>
                  <a:lnTo>
                    <a:pt x="0" y="9126"/>
                  </a:lnTo>
                  <a:lnTo>
                    <a:pt x="8761" y="9127"/>
                  </a:lnTo>
                  <a:lnTo>
                    <a:pt x="8761" y="0"/>
                  </a:lnTo>
                  <a:close/>
                </a:path>
              </a:pathLst>
            </a:custGeom>
            <a:solidFill>
              <a:schemeClr val="dk1"/>
            </a:solidFill>
            <a:ln>
              <a:noFill/>
            </a:ln>
          </p:spPr>
        </p:sp>
        <p:sp>
          <p:nvSpPr>
            <p:cNvPr id="64" name="Google Shape;64;p9"/>
            <p:cNvSpPr/>
            <p:nvPr/>
          </p:nvSpPr>
          <p:spPr>
            <a:xfrm rot="10800000">
              <a:off x="752858" y="744469"/>
              <a:ext cx="3275668" cy="4408488"/>
            </a:xfrm>
            <a:custGeom>
              <a:rect b="b" l="l" r="r" t="t"/>
              <a:pathLst>
                <a:path extrusionOk="0" h="10000" w="10002">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image">
  <p:cSld name="Title, content, and image">
    <p:bg>
      <p:bgPr>
        <a:solidFill>
          <a:srgbClr val="E7E7E6"/>
        </a:solidFill>
      </p:bgPr>
    </p:bg>
    <p:spTree>
      <p:nvGrpSpPr>
        <p:cNvPr id="65" name="Shape 65"/>
        <p:cNvGrpSpPr/>
        <p:nvPr/>
      </p:nvGrpSpPr>
      <p:grpSpPr>
        <a:xfrm>
          <a:off x="0" y="0"/>
          <a:ext cx="0" cy="0"/>
          <a:chOff x="0" y="0"/>
          <a:chExt cx="0" cy="0"/>
        </a:xfrm>
      </p:grpSpPr>
      <p:sp>
        <p:nvSpPr>
          <p:cNvPr id="66" name="Google Shape;66;p10"/>
          <p:cNvSpPr txBox="1"/>
          <p:nvPr>
            <p:ph type="title"/>
          </p:nvPr>
        </p:nvSpPr>
        <p:spPr>
          <a:xfrm>
            <a:off x="6309360" y="685800"/>
            <a:ext cx="5212080" cy="2103120"/>
          </a:xfrm>
          <a:prstGeom prst="rect">
            <a:avLst/>
          </a:prstGeom>
          <a:noFill/>
          <a:ln>
            <a:noFill/>
          </a:ln>
        </p:spPr>
        <p:txBody>
          <a:bodyPr anchorCtr="0" anchor="b" bIns="45700" lIns="91425" spcFirstLastPara="1" rIns="91425" wrap="square" tIns="45700">
            <a:normAutofit/>
          </a:bodyPr>
          <a:lstStyle>
            <a:lvl1pPr lvl="0" algn="l">
              <a:lnSpc>
                <a:spcPct val="89000"/>
              </a:lnSpc>
              <a:spcBef>
                <a:spcPts val="0"/>
              </a:spcBef>
              <a:spcAft>
                <a:spcPts val="0"/>
              </a:spcAft>
              <a:buClr>
                <a:schemeClr val="dk2"/>
              </a:buClr>
              <a:buSzPts val="3600"/>
              <a:buFont typeface="Libre Franklin"/>
              <a:buNone/>
              <a:defRPr b="1"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1371600" y="768096"/>
            <a:ext cx="3776472" cy="5340096"/>
          </a:xfrm>
          <a:prstGeom prst="rect">
            <a:avLst/>
          </a:prstGeom>
          <a:noFill/>
          <a:ln>
            <a:noFill/>
          </a:ln>
        </p:spPr>
      </p:sp>
      <p:sp>
        <p:nvSpPr>
          <p:cNvPr id="68" name="Google Shape;68;p10"/>
          <p:cNvSpPr txBox="1"/>
          <p:nvPr>
            <p:ph idx="1" type="body"/>
          </p:nvPr>
        </p:nvSpPr>
        <p:spPr>
          <a:xfrm>
            <a:off x="6309360" y="2999232"/>
            <a:ext cx="5212080" cy="3310128"/>
          </a:xfrm>
          <a:prstGeom prst="rect">
            <a:avLst/>
          </a:prstGeom>
          <a:noFill/>
          <a:ln>
            <a:noFill/>
          </a:ln>
        </p:spPr>
        <p:txBody>
          <a:bodyPr anchorCtr="0" anchor="t" bIns="45700" lIns="91425" spcFirstLastPara="1" rIns="91425" wrap="square" tIns="45700">
            <a:normAutofit/>
          </a:bodyPr>
          <a:lstStyle>
            <a:lvl1pPr indent="-317500" lvl="0" marL="457200" algn="l">
              <a:lnSpc>
                <a:spcPct val="94000"/>
              </a:lnSpc>
              <a:spcBef>
                <a:spcPts val="1000"/>
              </a:spcBef>
              <a:spcAft>
                <a:spcPts val="0"/>
              </a:spcAft>
              <a:buClr>
                <a:schemeClr val="dk2"/>
              </a:buClr>
              <a:buSzPts val="1400"/>
              <a:buChar char="■"/>
              <a:defRPr/>
            </a:lvl1pPr>
            <a:lvl2pPr indent="-342900" lvl="1" marL="914400" algn="l">
              <a:lnSpc>
                <a:spcPct val="94000"/>
              </a:lnSpc>
              <a:spcBef>
                <a:spcPts val="500"/>
              </a:spcBef>
              <a:spcAft>
                <a:spcPts val="0"/>
              </a:spcAft>
              <a:buClr>
                <a:schemeClr val="dk2"/>
              </a:buClr>
              <a:buSzPts val="1800"/>
              <a:buChar char="–"/>
              <a:defRPr/>
            </a:lvl2pPr>
            <a:lvl3pPr indent="-308610" lvl="2" marL="1371600" algn="l">
              <a:lnSpc>
                <a:spcPct val="94000"/>
              </a:lnSpc>
              <a:spcBef>
                <a:spcPts val="500"/>
              </a:spcBef>
              <a:spcAft>
                <a:spcPts val="0"/>
              </a:spcAft>
              <a:buClr>
                <a:schemeClr val="dk2"/>
              </a:buClr>
              <a:buSzPts val="1260"/>
              <a:buChar char="■"/>
              <a:defRPr/>
            </a:lvl3pPr>
            <a:lvl4pPr indent="-342900" lvl="3" marL="1828800" algn="l">
              <a:lnSpc>
                <a:spcPct val="94000"/>
              </a:lnSpc>
              <a:spcBef>
                <a:spcPts val="500"/>
              </a:spcBef>
              <a:spcAft>
                <a:spcPts val="0"/>
              </a:spcAft>
              <a:buClr>
                <a:schemeClr val="dk2"/>
              </a:buClr>
              <a:buSzPts val="1800"/>
              <a:buChar char="–"/>
              <a:defRPr/>
            </a:lvl4pPr>
            <a:lvl5pPr indent="-299720" lvl="4" marL="2286000" algn="l">
              <a:lnSpc>
                <a:spcPct val="94000"/>
              </a:lnSpc>
              <a:spcBef>
                <a:spcPts val="500"/>
              </a:spcBef>
              <a:spcAft>
                <a:spcPts val="0"/>
              </a:spcAft>
              <a:buClr>
                <a:schemeClr val="dk2"/>
              </a:buClr>
              <a:buSzPts val="1120"/>
              <a:buChar char="■"/>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69" name="Google Shape;69;p10"/>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7E7E6"/>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lvl1pPr lvl="0" marR="0" rtl="0" algn="l">
              <a:lnSpc>
                <a:spcPct val="89000"/>
              </a:lnSpc>
              <a:spcBef>
                <a:spcPts val="0"/>
              </a:spcBef>
              <a:spcAft>
                <a:spcPts val="0"/>
              </a:spcAft>
              <a:buClr>
                <a:schemeClr val="dk2"/>
              </a:buClr>
              <a:buSzPts val="4400"/>
              <a:buFont typeface="Libre Franklin"/>
              <a:buNone/>
              <a:defRPr b="1" i="0" sz="4400" u="none" cap="none" strike="noStrike">
                <a:solidFill>
                  <a:schemeClr val="dk2"/>
                </a:solidFill>
                <a:latin typeface="Libre Franklin"/>
                <a:ea typeface="Libre Franklin"/>
                <a:cs typeface="Libre Franklin"/>
                <a:sym typeface="Libre Frankl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1371600" y="2286000"/>
            <a:ext cx="9601200" cy="3581400"/>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94000"/>
              </a:lnSpc>
              <a:spcBef>
                <a:spcPts val="1000"/>
              </a:spcBef>
              <a:spcAft>
                <a:spcPts val="0"/>
              </a:spcAft>
              <a:buClr>
                <a:schemeClr val="dk2"/>
              </a:buClr>
              <a:buSzPts val="2000"/>
              <a:buFont typeface="Libre Franklin"/>
              <a:buChar char="■"/>
              <a:defRPr b="0" i="0" sz="2000" u="none" cap="none" strike="noStrike">
                <a:solidFill>
                  <a:schemeClr val="dk2"/>
                </a:solidFill>
                <a:latin typeface="Libre Franklin"/>
                <a:ea typeface="Libre Franklin"/>
                <a:cs typeface="Libre Franklin"/>
                <a:sym typeface="Libre Franklin"/>
              </a:defRPr>
            </a:lvl1pPr>
            <a:lvl2pPr indent="-355600" lvl="1" marL="914400" marR="0" rtl="0" algn="l">
              <a:lnSpc>
                <a:spcPct val="94000"/>
              </a:lnSpc>
              <a:spcBef>
                <a:spcPts val="500"/>
              </a:spcBef>
              <a:spcAft>
                <a:spcPts val="0"/>
              </a:spcAft>
              <a:buClr>
                <a:schemeClr val="dk2"/>
              </a:buClr>
              <a:buSzPts val="2000"/>
              <a:buFont typeface="Libre Franklin"/>
              <a:buChar char="–"/>
              <a:defRPr b="0" i="1" sz="2000" u="none" cap="none" strike="noStrike">
                <a:solidFill>
                  <a:schemeClr val="dk2"/>
                </a:solidFill>
                <a:latin typeface="Libre Franklin"/>
                <a:ea typeface="Libre Franklin"/>
                <a:cs typeface="Libre Franklin"/>
                <a:sym typeface="Libre Franklin"/>
              </a:defRPr>
            </a:lvl2pPr>
            <a:lvl3pPr indent="-342900" lvl="2" marL="1371600" marR="0" rtl="0" algn="l">
              <a:lnSpc>
                <a:spcPct val="94000"/>
              </a:lnSpc>
              <a:spcBef>
                <a:spcPts val="500"/>
              </a:spcBef>
              <a:spcAft>
                <a:spcPts val="0"/>
              </a:spcAft>
              <a:buClr>
                <a:schemeClr val="dk2"/>
              </a:buClr>
              <a:buSzPts val="1800"/>
              <a:buFont typeface="Libre Franklin"/>
              <a:buChar char="■"/>
              <a:defRPr b="0" i="0" sz="1800" u="none" cap="none" strike="noStrike">
                <a:solidFill>
                  <a:schemeClr val="dk2"/>
                </a:solidFill>
                <a:latin typeface="Libre Franklin"/>
                <a:ea typeface="Libre Franklin"/>
                <a:cs typeface="Libre Franklin"/>
                <a:sym typeface="Libre Franklin"/>
              </a:defRPr>
            </a:lvl3pPr>
            <a:lvl4pPr indent="-342900" lvl="3" marL="1828800" marR="0" rtl="0" algn="l">
              <a:lnSpc>
                <a:spcPct val="94000"/>
              </a:lnSpc>
              <a:spcBef>
                <a:spcPts val="500"/>
              </a:spcBef>
              <a:spcAft>
                <a:spcPts val="0"/>
              </a:spcAft>
              <a:buClr>
                <a:schemeClr val="dk2"/>
              </a:buClr>
              <a:buSzPts val="1800"/>
              <a:buFont typeface="Libre Franklin"/>
              <a:buChar char="–"/>
              <a:defRPr b="0" i="1" sz="1800" u="none" cap="none" strike="noStrike">
                <a:solidFill>
                  <a:schemeClr val="dk2"/>
                </a:solidFill>
                <a:latin typeface="Libre Franklin"/>
                <a:ea typeface="Libre Franklin"/>
                <a:cs typeface="Libre Franklin"/>
                <a:sym typeface="Libre Franklin"/>
              </a:defRPr>
            </a:lvl4pPr>
            <a:lvl5pPr indent="-330200" lvl="4" marL="2286000" marR="0" rtl="0" algn="l">
              <a:lnSpc>
                <a:spcPct val="94000"/>
              </a:lnSpc>
              <a:spcBef>
                <a:spcPts val="500"/>
              </a:spcBef>
              <a:spcAft>
                <a:spcPts val="0"/>
              </a:spcAft>
              <a:buClr>
                <a:schemeClr val="dk2"/>
              </a:buClr>
              <a:buSzPts val="1600"/>
              <a:buFont typeface="Libre Franklin"/>
              <a:buChar char="■"/>
              <a:defRPr b="0" i="0" sz="1600" u="none" cap="none" strike="noStrike">
                <a:solidFill>
                  <a:schemeClr val="dk2"/>
                </a:solidFill>
                <a:latin typeface="Libre Franklin"/>
                <a:ea typeface="Libre Franklin"/>
                <a:cs typeface="Libre Franklin"/>
                <a:sym typeface="Libre Franklin"/>
              </a:defRPr>
            </a:lvl5pPr>
            <a:lvl6pPr indent="-330200" lvl="5" marL="2743200" marR="0" rtl="0" algn="l">
              <a:lnSpc>
                <a:spcPct val="94000"/>
              </a:lnSpc>
              <a:spcBef>
                <a:spcPts val="500"/>
              </a:spcBef>
              <a:spcAft>
                <a:spcPts val="0"/>
              </a:spcAft>
              <a:buClr>
                <a:schemeClr val="dk2"/>
              </a:buClr>
              <a:buSzPts val="1600"/>
              <a:buFont typeface="Libre Franklin"/>
              <a:buChar char="–"/>
              <a:defRPr b="0" i="1" sz="1600" u="none" cap="none" strike="noStrike">
                <a:solidFill>
                  <a:schemeClr val="dk2"/>
                </a:solidFill>
                <a:latin typeface="Libre Franklin"/>
                <a:ea typeface="Libre Franklin"/>
                <a:cs typeface="Libre Franklin"/>
                <a:sym typeface="Libre Franklin"/>
              </a:defRPr>
            </a:lvl6pPr>
            <a:lvl7pPr indent="-317500" lvl="6" marL="3200400" marR="0" rtl="0" algn="l">
              <a:lnSpc>
                <a:spcPct val="94000"/>
              </a:lnSpc>
              <a:spcBef>
                <a:spcPts val="500"/>
              </a:spcBef>
              <a:spcAft>
                <a:spcPts val="0"/>
              </a:spcAft>
              <a:buClr>
                <a:schemeClr val="dk2"/>
              </a:buClr>
              <a:buSzPts val="1400"/>
              <a:buFont typeface="Libre Franklin"/>
              <a:buChar char="■"/>
              <a:defRPr b="0" i="0" sz="1400" u="none" cap="none" strike="noStrike">
                <a:solidFill>
                  <a:schemeClr val="dk2"/>
                </a:solidFill>
                <a:latin typeface="Libre Franklin"/>
                <a:ea typeface="Libre Franklin"/>
                <a:cs typeface="Libre Franklin"/>
                <a:sym typeface="Libre Franklin"/>
              </a:defRPr>
            </a:lvl7pPr>
            <a:lvl8pPr indent="-317500" lvl="7" marL="3657600" marR="0" rtl="0" algn="l">
              <a:lnSpc>
                <a:spcPct val="94000"/>
              </a:lnSpc>
              <a:spcBef>
                <a:spcPts val="500"/>
              </a:spcBef>
              <a:spcAft>
                <a:spcPts val="0"/>
              </a:spcAft>
              <a:buClr>
                <a:schemeClr val="dk2"/>
              </a:buClr>
              <a:buSzPts val="1400"/>
              <a:buFont typeface="Libre Franklin"/>
              <a:buChar char="–"/>
              <a:defRPr b="0" i="1" sz="1400" u="none" cap="none" strike="noStrike">
                <a:solidFill>
                  <a:schemeClr val="dk2"/>
                </a:solidFill>
                <a:latin typeface="Libre Franklin"/>
                <a:ea typeface="Libre Franklin"/>
                <a:cs typeface="Libre Franklin"/>
                <a:sym typeface="Libre Franklin"/>
              </a:defRPr>
            </a:lvl8pPr>
            <a:lvl9pPr indent="-317500" lvl="8" marL="4114800" marR="0" rtl="0" algn="l">
              <a:lnSpc>
                <a:spcPct val="94000"/>
              </a:lnSpc>
              <a:spcBef>
                <a:spcPts val="500"/>
              </a:spcBef>
              <a:spcAft>
                <a:spcPts val="200"/>
              </a:spcAft>
              <a:buClr>
                <a:schemeClr val="dk2"/>
              </a:buClr>
              <a:buSzPts val="1400"/>
              <a:buFont typeface="Libre Franklin"/>
              <a:buChar char="■"/>
              <a:defRPr b="0" i="0" sz="1400" u="none" cap="none" strike="noStrike">
                <a:solidFill>
                  <a:schemeClr val="dk2"/>
                </a:solidFill>
                <a:latin typeface="Libre Franklin"/>
                <a:ea typeface="Libre Franklin"/>
                <a:cs typeface="Libre Franklin"/>
                <a:sym typeface="Libre Franklin"/>
              </a:defRPr>
            </a:lvl9pPr>
          </a:lstStyle>
          <a:p/>
        </p:txBody>
      </p:sp>
      <p:sp>
        <p:nvSpPr>
          <p:cNvPr id="12" name="Google Shape;12;p1"/>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
        <p:nvSpPr>
          <p:cNvPr id="13" name="Google Shape;13;p1"/>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
        <p:nvSpPr>
          <p:cNvPr id="14" name="Google Shape;14;p1"/>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dk2"/>
                </a:solidFill>
                <a:latin typeface="Libre Franklin"/>
                <a:ea typeface="Libre Franklin"/>
                <a:cs typeface="Libre Franklin"/>
                <a:sym typeface="Libre Franklin"/>
              </a:defRPr>
            </a:lvl1pPr>
            <a:lvl2pPr indent="0" lvl="1" marL="0" marR="0" rtl="0" algn="r">
              <a:spcBef>
                <a:spcPts val="0"/>
              </a:spcBef>
              <a:buNone/>
              <a:defRPr b="0" i="0" sz="1200" u="none" cap="none" strike="noStrike">
                <a:solidFill>
                  <a:schemeClr val="dk2"/>
                </a:solidFill>
                <a:latin typeface="Libre Franklin"/>
                <a:ea typeface="Libre Franklin"/>
                <a:cs typeface="Libre Franklin"/>
                <a:sym typeface="Libre Franklin"/>
              </a:defRPr>
            </a:lvl2pPr>
            <a:lvl3pPr indent="0" lvl="2" marL="0" marR="0" rtl="0" algn="r">
              <a:spcBef>
                <a:spcPts val="0"/>
              </a:spcBef>
              <a:buNone/>
              <a:defRPr b="0" i="0" sz="1200" u="none" cap="none" strike="noStrike">
                <a:solidFill>
                  <a:schemeClr val="dk2"/>
                </a:solidFill>
                <a:latin typeface="Libre Franklin"/>
                <a:ea typeface="Libre Franklin"/>
                <a:cs typeface="Libre Franklin"/>
                <a:sym typeface="Libre Franklin"/>
              </a:defRPr>
            </a:lvl3pPr>
            <a:lvl4pPr indent="0" lvl="3" marL="0" marR="0" rtl="0" algn="r">
              <a:spcBef>
                <a:spcPts val="0"/>
              </a:spcBef>
              <a:buNone/>
              <a:defRPr b="0" i="0" sz="1200" u="none" cap="none" strike="noStrike">
                <a:solidFill>
                  <a:schemeClr val="dk2"/>
                </a:solidFill>
                <a:latin typeface="Libre Franklin"/>
                <a:ea typeface="Libre Franklin"/>
                <a:cs typeface="Libre Franklin"/>
                <a:sym typeface="Libre Franklin"/>
              </a:defRPr>
            </a:lvl4pPr>
            <a:lvl5pPr indent="0" lvl="4" marL="0" marR="0" rtl="0" algn="r">
              <a:spcBef>
                <a:spcPts val="0"/>
              </a:spcBef>
              <a:buNone/>
              <a:defRPr b="0" i="0" sz="1200" u="none" cap="none" strike="noStrike">
                <a:solidFill>
                  <a:schemeClr val="dk2"/>
                </a:solidFill>
                <a:latin typeface="Libre Franklin"/>
                <a:ea typeface="Libre Franklin"/>
                <a:cs typeface="Libre Franklin"/>
                <a:sym typeface="Libre Franklin"/>
              </a:defRPr>
            </a:lvl5pPr>
            <a:lvl6pPr indent="0" lvl="5" marL="0" marR="0" rtl="0" algn="r">
              <a:spcBef>
                <a:spcPts val="0"/>
              </a:spcBef>
              <a:buNone/>
              <a:defRPr b="0" i="0" sz="1200" u="none" cap="none" strike="noStrike">
                <a:solidFill>
                  <a:schemeClr val="dk2"/>
                </a:solidFill>
                <a:latin typeface="Libre Franklin"/>
                <a:ea typeface="Libre Franklin"/>
                <a:cs typeface="Libre Franklin"/>
                <a:sym typeface="Libre Franklin"/>
              </a:defRPr>
            </a:lvl6pPr>
            <a:lvl7pPr indent="0" lvl="6" marL="0" marR="0" rtl="0" algn="r">
              <a:spcBef>
                <a:spcPts val="0"/>
              </a:spcBef>
              <a:buNone/>
              <a:defRPr b="0" i="0" sz="1200" u="none" cap="none" strike="noStrike">
                <a:solidFill>
                  <a:schemeClr val="dk2"/>
                </a:solidFill>
                <a:latin typeface="Libre Franklin"/>
                <a:ea typeface="Libre Franklin"/>
                <a:cs typeface="Libre Franklin"/>
                <a:sym typeface="Libre Franklin"/>
              </a:defRPr>
            </a:lvl7pPr>
            <a:lvl8pPr indent="0" lvl="7" marL="0" marR="0" rtl="0" algn="r">
              <a:spcBef>
                <a:spcPts val="0"/>
              </a:spcBef>
              <a:buNone/>
              <a:defRPr b="0" i="0" sz="1200" u="none" cap="none" strike="noStrike">
                <a:solidFill>
                  <a:schemeClr val="dk2"/>
                </a:solidFill>
                <a:latin typeface="Libre Franklin"/>
                <a:ea typeface="Libre Franklin"/>
                <a:cs typeface="Libre Franklin"/>
                <a:sym typeface="Libre Franklin"/>
              </a:defRPr>
            </a:lvl8pPr>
            <a:lvl9pPr indent="0" lvl="8" marL="0" marR="0" rtl="0" algn="r">
              <a:spcBef>
                <a:spcPts val="0"/>
              </a:spcBef>
              <a:buNone/>
              <a:defRPr b="0" i="0" sz="12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ID"/>
              <a:t>‹#›</a:t>
            </a:fld>
            <a:endParaRPr/>
          </a:p>
        </p:txBody>
      </p:sp>
      <p:sp>
        <p:nvSpPr>
          <p:cNvPr id="15" name="Google Shape;15;p1" title="Side bar"/>
          <p:cNvSpPr/>
          <p:nvPr/>
        </p:nvSpPr>
        <p:spPr>
          <a:xfrm>
            <a:off x="478095" y="376"/>
            <a:ext cx="22860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368">
          <p15:clr>
            <a:srgbClr val="F26B43"/>
          </p15:clr>
        </p15:guide>
        <p15:guide id="2" orient="horz" pos="1440">
          <p15:clr>
            <a:srgbClr val="F26B43"/>
          </p15:clr>
        </p15:guide>
        <p15:guide id="3" orient="horz" pos="3696">
          <p15:clr>
            <a:srgbClr val="F26B43"/>
          </p15:clr>
        </p15:guide>
        <p15:guide id="4" orient="horz" pos="432">
          <p15:clr>
            <a:srgbClr val="F26B43"/>
          </p15:clr>
        </p15:guide>
        <p15:guide id="5" orient="horz" pos="1512">
          <p15:clr>
            <a:srgbClr val="F26B43"/>
          </p15:clr>
        </p15:guide>
        <p15:guide id="6" pos="6912">
          <p15:clr>
            <a:srgbClr val="F26B43"/>
          </p15:clr>
        </p15:guide>
        <p15:guide id="7" pos="936">
          <p15:clr>
            <a:srgbClr val="F26B43"/>
          </p15:clr>
        </p15:guide>
        <p15:guide id="8"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hyperlink" Target="https://docs.google.com/spreadsheets/d/1bmhUw1fMVZoQDSlawbtG_tiqTTqWEuT5__kGEGhafGk/edit?usp=sharin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86" name="Shape 86"/>
        <p:cNvGrpSpPr/>
        <p:nvPr/>
      </p:nvGrpSpPr>
      <p:grpSpPr>
        <a:xfrm>
          <a:off x="0" y="0"/>
          <a:ext cx="0" cy="0"/>
          <a:chOff x="0" y="0"/>
          <a:chExt cx="0" cy="0"/>
        </a:xfrm>
      </p:grpSpPr>
      <p:sp>
        <p:nvSpPr>
          <p:cNvPr id="87" name="Google Shape;87;p13"/>
          <p:cNvSpPr txBox="1"/>
          <p:nvPr>
            <p:ph type="ctrTitle"/>
          </p:nvPr>
        </p:nvSpPr>
        <p:spPr>
          <a:xfrm>
            <a:off x="1554480" y="1554480"/>
            <a:ext cx="9052560" cy="237744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5400"/>
              <a:buFont typeface="Libre Franklin"/>
              <a:buNone/>
            </a:pPr>
            <a:r>
              <a:rPr lang="en-ID"/>
              <a:t>INTERMEDIATE ASSIGNMENT (W2&amp;3)</a:t>
            </a:r>
            <a:endParaRPr/>
          </a:p>
        </p:txBody>
      </p:sp>
      <p:sp>
        <p:nvSpPr>
          <p:cNvPr id="88" name="Google Shape;88;p13"/>
          <p:cNvSpPr txBox="1"/>
          <p:nvPr>
            <p:ph idx="1" type="subTitle"/>
          </p:nvPr>
        </p:nvSpPr>
        <p:spPr>
          <a:xfrm>
            <a:off x="1554480" y="4242816"/>
            <a:ext cx="9052560" cy="1188720"/>
          </a:xfrm>
          <a:prstGeom prst="rect">
            <a:avLst/>
          </a:prstGeom>
          <a:noFill/>
          <a:ln>
            <a:noFill/>
          </a:ln>
        </p:spPr>
        <p:txBody>
          <a:bodyPr anchorCtr="0" anchor="b" bIns="45700" lIns="91425" spcFirstLastPara="1" rIns="91425" wrap="square" tIns="45700">
            <a:normAutofit/>
          </a:bodyPr>
          <a:lstStyle/>
          <a:p>
            <a:pPr indent="0" lvl="0" marL="0" rtl="0" algn="r">
              <a:lnSpc>
                <a:spcPct val="112000"/>
              </a:lnSpc>
              <a:spcBef>
                <a:spcPts val="0"/>
              </a:spcBef>
              <a:spcAft>
                <a:spcPts val="0"/>
              </a:spcAft>
              <a:buClr>
                <a:schemeClr val="dk2"/>
              </a:buClr>
              <a:buSzPts val="2800"/>
              <a:buNone/>
            </a:pPr>
            <a:r>
              <a:rPr lang="en-ID"/>
              <a:t>Faturachman 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7E7E6"/>
        </a:solidFill>
      </p:bgPr>
    </p:bg>
    <p:spTree>
      <p:nvGrpSpPr>
        <p:cNvPr id="146" name="Shape 146"/>
        <p:cNvGrpSpPr/>
        <p:nvPr/>
      </p:nvGrpSpPr>
      <p:grpSpPr>
        <a:xfrm>
          <a:off x="0" y="0"/>
          <a:ext cx="0" cy="0"/>
          <a:chOff x="0" y="0"/>
          <a:chExt cx="0" cy="0"/>
        </a:xfrm>
      </p:grpSpPr>
      <p:sp>
        <p:nvSpPr>
          <p:cNvPr id="147" name="Google Shape;147;p22"/>
          <p:cNvSpPr txBox="1"/>
          <p:nvPr>
            <p:ph type="title"/>
          </p:nvPr>
        </p:nvSpPr>
        <p:spPr>
          <a:xfrm>
            <a:off x="1371600" y="685800"/>
            <a:ext cx="4663440" cy="2377440"/>
          </a:xfrm>
          <a:prstGeom prst="rect">
            <a:avLst/>
          </a:prstGeom>
          <a:noFill/>
          <a:ln>
            <a:noFill/>
          </a:ln>
        </p:spPr>
        <p:txBody>
          <a:bodyPr anchorCtr="0" anchor="t" bIns="45700" lIns="91425" spcFirstLastPara="1" rIns="91425" wrap="square" tIns="45700">
            <a:noAutofit/>
          </a:bodyPr>
          <a:lstStyle/>
          <a:p>
            <a:pPr indent="0" lvl="0" marL="0" rtl="0" algn="l">
              <a:lnSpc>
                <a:spcPct val="89000"/>
              </a:lnSpc>
              <a:spcBef>
                <a:spcPts val="0"/>
              </a:spcBef>
              <a:spcAft>
                <a:spcPts val="0"/>
              </a:spcAft>
              <a:buClr>
                <a:schemeClr val="dk2"/>
              </a:buClr>
              <a:buSzPts val="3600"/>
              <a:buFont typeface="Libre Franklin"/>
              <a:buNone/>
            </a:pPr>
            <a:r>
              <a:rPr lang="en-ID"/>
              <a:t>CHANGE DATA TYPE</a:t>
            </a:r>
            <a:endParaRPr/>
          </a:p>
        </p:txBody>
      </p:sp>
      <p:sp>
        <p:nvSpPr>
          <p:cNvPr id="148" name="Google Shape;148;p22"/>
          <p:cNvSpPr txBox="1"/>
          <p:nvPr>
            <p:ph idx="1" type="body"/>
          </p:nvPr>
        </p:nvSpPr>
        <p:spPr>
          <a:xfrm>
            <a:off x="6309360" y="685800"/>
            <a:ext cx="5212080" cy="2377440"/>
          </a:xfrm>
          <a:prstGeom prst="rect">
            <a:avLst/>
          </a:prstGeom>
          <a:noFill/>
          <a:ln>
            <a:noFill/>
          </a:ln>
        </p:spPr>
        <p:txBody>
          <a:bodyPr anchorCtr="0" anchor="t" bIns="45700" lIns="91425" spcFirstLastPara="1" rIns="91425" wrap="square" tIns="45700">
            <a:normAutofit/>
          </a:bodyPr>
          <a:lstStyle/>
          <a:p>
            <a:pPr indent="-384048" lvl="0" marL="384048" rtl="0" algn="l">
              <a:lnSpc>
                <a:spcPct val="94000"/>
              </a:lnSpc>
              <a:spcBef>
                <a:spcPts val="0"/>
              </a:spcBef>
              <a:spcAft>
                <a:spcPts val="0"/>
              </a:spcAft>
              <a:buClr>
                <a:schemeClr val="dk2"/>
              </a:buClr>
              <a:buSzPts val="1400"/>
              <a:buChar char="■"/>
            </a:pPr>
            <a:r>
              <a:rPr lang="en-ID"/>
              <a:t>Merubah tipe data price, discount, dan revenue menjadi currency (RP)</a:t>
            </a:r>
            <a:endParaRPr/>
          </a:p>
        </p:txBody>
      </p:sp>
      <p:pic>
        <p:nvPicPr>
          <p:cNvPr id="149" name="Google Shape;149;p22"/>
          <p:cNvPicPr preferRelativeResize="0"/>
          <p:nvPr/>
        </p:nvPicPr>
        <p:blipFill rotWithShape="1">
          <a:blip r:embed="rId3">
            <a:alphaModFix/>
          </a:blip>
          <a:srcRect b="0" l="0" r="0" t="0"/>
          <a:stretch/>
        </p:blipFill>
        <p:spPr>
          <a:xfrm>
            <a:off x="2159507" y="2151603"/>
            <a:ext cx="2300400" cy="4496236"/>
          </a:xfrm>
          <a:prstGeom prst="rect">
            <a:avLst/>
          </a:prstGeom>
          <a:noFill/>
          <a:ln>
            <a:noFill/>
          </a:ln>
        </p:spPr>
      </p:pic>
      <p:pic>
        <p:nvPicPr>
          <p:cNvPr id="150" name="Google Shape;150;p22"/>
          <p:cNvPicPr preferRelativeResize="0"/>
          <p:nvPr/>
        </p:nvPicPr>
        <p:blipFill rotWithShape="1">
          <a:blip r:embed="rId4">
            <a:alphaModFix/>
          </a:blip>
          <a:srcRect b="0" l="0" r="0" t="0"/>
          <a:stretch/>
        </p:blipFill>
        <p:spPr>
          <a:xfrm>
            <a:off x="7731288" y="2259494"/>
            <a:ext cx="2301205" cy="4280453"/>
          </a:xfrm>
          <a:prstGeom prst="rect">
            <a:avLst/>
          </a:prstGeom>
          <a:noFill/>
          <a:ln>
            <a:noFill/>
          </a:ln>
        </p:spPr>
      </p:pic>
      <p:sp>
        <p:nvSpPr>
          <p:cNvPr id="151" name="Google Shape;151;p22"/>
          <p:cNvSpPr/>
          <p:nvPr/>
        </p:nvSpPr>
        <p:spPr>
          <a:xfrm>
            <a:off x="4923183" y="3429000"/>
            <a:ext cx="2300400" cy="1242391"/>
          </a:xfrm>
          <a:prstGeom prst="rightArrow">
            <a:avLst>
              <a:gd fmla="val 50000" name="adj1"/>
              <a:gd fmla="val 50000" name="adj2"/>
            </a:avLst>
          </a:prstGeom>
          <a:solidFill>
            <a:schemeClr val="accent1"/>
          </a:solidFill>
          <a:ln cap="flat" cmpd="sng" w="34925">
            <a:solidFill>
              <a:srgbClr val="66666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3"/>
          <p:cNvSpPr txBox="1"/>
          <p:nvPr>
            <p:ph type="ctrTitle"/>
          </p:nvPr>
        </p:nvSpPr>
        <p:spPr>
          <a:xfrm>
            <a:off x="1554480" y="2871216"/>
            <a:ext cx="9052560" cy="2523744"/>
          </a:xfrm>
          <a:prstGeom prst="rect">
            <a:avLst/>
          </a:prstGeom>
          <a:noFill/>
          <a:ln>
            <a:noFill/>
          </a:ln>
        </p:spPr>
        <p:txBody>
          <a:bodyPr anchorCtr="0" anchor="b" bIns="45700" lIns="91425" spcFirstLastPara="1" rIns="91425" wrap="square" tIns="45700">
            <a:noAutofit/>
          </a:bodyPr>
          <a:lstStyle/>
          <a:p>
            <a:pPr indent="0" lvl="0" marL="0" rtl="0" algn="r">
              <a:lnSpc>
                <a:spcPct val="89000"/>
              </a:lnSpc>
              <a:spcBef>
                <a:spcPts val="0"/>
              </a:spcBef>
              <a:spcAft>
                <a:spcPts val="0"/>
              </a:spcAft>
              <a:buClr>
                <a:schemeClr val="dk2"/>
              </a:buClr>
              <a:buSzPts val="5400"/>
              <a:buFont typeface="Libre Franklin"/>
              <a:buNone/>
            </a:pPr>
            <a:r>
              <a:rPr lang="en-ID"/>
              <a:t>REMOVE OR IMPUTE MISSING DATA</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7E7E6"/>
        </a:solidFill>
      </p:bgPr>
    </p:bg>
    <p:spTree>
      <p:nvGrpSpPr>
        <p:cNvPr id="160" name="Shape 160"/>
        <p:cNvGrpSpPr/>
        <p:nvPr/>
      </p:nvGrpSpPr>
      <p:grpSpPr>
        <a:xfrm>
          <a:off x="0" y="0"/>
          <a:ext cx="0" cy="0"/>
          <a:chOff x="0" y="0"/>
          <a:chExt cx="0" cy="0"/>
        </a:xfrm>
      </p:grpSpPr>
      <p:sp>
        <p:nvSpPr>
          <p:cNvPr id="161" name="Google Shape;161;p24"/>
          <p:cNvSpPr txBox="1"/>
          <p:nvPr>
            <p:ph type="title"/>
          </p:nvPr>
        </p:nvSpPr>
        <p:spPr>
          <a:xfrm>
            <a:off x="1371600" y="685800"/>
            <a:ext cx="4663440" cy="2377440"/>
          </a:xfrm>
          <a:prstGeom prst="rect">
            <a:avLst/>
          </a:prstGeom>
          <a:noFill/>
          <a:ln>
            <a:noFill/>
          </a:ln>
        </p:spPr>
        <p:txBody>
          <a:bodyPr anchorCtr="0" anchor="t" bIns="45700" lIns="91425" spcFirstLastPara="1" rIns="91425" wrap="square" tIns="45700">
            <a:noAutofit/>
          </a:bodyPr>
          <a:lstStyle/>
          <a:p>
            <a:pPr indent="0" lvl="0" marL="0" rtl="0" algn="l">
              <a:lnSpc>
                <a:spcPct val="89000"/>
              </a:lnSpc>
              <a:spcBef>
                <a:spcPts val="0"/>
              </a:spcBef>
              <a:spcAft>
                <a:spcPts val="0"/>
              </a:spcAft>
              <a:buClr>
                <a:schemeClr val="dk2"/>
              </a:buClr>
              <a:buSzPts val="3600"/>
              <a:buFont typeface="Libre Franklin"/>
              <a:buNone/>
            </a:pPr>
            <a:r>
              <a:rPr lang="en-ID"/>
              <a:t>MISSING DATA IMPUTATION</a:t>
            </a:r>
            <a:endParaRPr/>
          </a:p>
        </p:txBody>
      </p:sp>
      <p:sp>
        <p:nvSpPr>
          <p:cNvPr id="162" name="Google Shape;162;p24"/>
          <p:cNvSpPr txBox="1"/>
          <p:nvPr>
            <p:ph idx="1" type="body"/>
          </p:nvPr>
        </p:nvSpPr>
        <p:spPr>
          <a:xfrm>
            <a:off x="6309360" y="685800"/>
            <a:ext cx="5212080" cy="2377440"/>
          </a:xfrm>
          <a:prstGeom prst="rect">
            <a:avLst/>
          </a:prstGeom>
          <a:noFill/>
          <a:ln>
            <a:noFill/>
          </a:ln>
        </p:spPr>
        <p:txBody>
          <a:bodyPr anchorCtr="0" anchor="t" bIns="45700" lIns="91425" spcFirstLastPara="1" rIns="91425" wrap="square" tIns="45700">
            <a:normAutofit/>
          </a:bodyPr>
          <a:lstStyle/>
          <a:p>
            <a:pPr indent="-384048" lvl="0" marL="384048" rtl="0" algn="l">
              <a:lnSpc>
                <a:spcPct val="94000"/>
              </a:lnSpc>
              <a:spcBef>
                <a:spcPts val="0"/>
              </a:spcBef>
              <a:spcAft>
                <a:spcPts val="0"/>
              </a:spcAft>
              <a:buClr>
                <a:schemeClr val="dk2"/>
              </a:buClr>
              <a:buSzPts val="1400"/>
              <a:buChar char="■"/>
            </a:pPr>
            <a:r>
              <a:rPr lang="en-ID"/>
              <a:t>Mengisi data yang kosong pada kolom QTY disesuaikan dengan price, discount, shipping cost dan total revenue yang ada</a:t>
            </a:r>
            <a:endParaRPr/>
          </a:p>
        </p:txBody>
      </p:sp>
      <p:pic>
        <p:nvPicPr>
          <p:cNvPr id="163" name="Google Shape;163;p24"/>
          <p:cNvPicPr preferRelativeResize="0"/>
          <p:nvPr/>
        </p:nvPicPr>
        <p:blipFill rotWithShape="1">
          <a:blip r:embed="rId3">
            <a:alphaModFix/>
          </a:blip>
          <a:srcRect b="0" l="0" r="0" t="0"/>
          <a:stretch/>
        </p:blipFill>
        <p:spPr>
          <a:xfrm>
            <a:off x="1709937" y="2772424"/>
            <a:ext cx="8293680" cy="290816"/>
          </a:xfrm>
          <a:prstGeom prst="rect">
            <a:avLst/>
          </a:prstGeom>
          <a:noFill/>
          <a:ln>
            <a:noFill/>
          </a:ln>
        </p:spPr>
      </p:pic>
      <p:pic>
        <p:nvPicPr>
          <p:cNvPr id="164" name="Google Shape;164;p24"/>
          <p:cNvPicPr preferRelativeResize="0"/>
          <p:nvPr/>
        </p:nvPicPr>
        <p:blipFill rotWithShape="1">
          <a:blip r:embed="rId4">
            <a:alphaModFix/>
          </a:blip>
          <a:srcRect b="0" l="0" r="0" t="0"/>
          <a:stretch/>
        </p:blipFill>
        <p:spPr>
          <a:xfrm>
            <a:off x="1053360" y="5421983"/>
            <a:ext cx="10512000" cy="272200"/>
          </a:xfrm>
          <a:prstGeom prst="rect">
            <a:avLst/>
          </a:prstGeom>
          <a:noFill/>
          <a:ln>
            <a:noFill/>
          </a:ln>
        </p:spPr>
      </p:pic>
      <p:sp>
        <p:nvSpPr>
          <p:cNvPr id="165" name="Google Shape;165;p24"/>
          <p:cNvSpPr/>
          <p:nvPr/>
        </p:nvSpPr>
        <p:spPr>
          <a:xfrm>
            <a:off x="5620552" y="3471459"/>
            <a:ext cx="1377616" cy="1678405"/>
          </a:xfrm>
          <a:prstGeom prst="downArrow">
            <a:avLst>
              <a:gd fmla="val 50000" name="adj1"/>
              <a:gd fmla="val 50000" name="adj2"/>
            </a:avLst>
          </a:prstGeom>
          <a:solidFill>
            <a:schemeClr val="accent1"/>
          </a:solidFill>
          <a:ln cap="flat" cmpd="sng" w="34925">
            <a:solidFill>
              <a:srgbClr val="66666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7E7E6"/>
        </a:solidFill>
      </p:bgPr>
    </p:bg>
    <p:spTree>
      <p:nvGrpSpPr>
        <p:cNvPr id="169" name="Shape 169"/>
        <p:cNvGrpSpPr/>
        <p:nvPr/>
      </p:nvGrpSpPr>
      <p:grpSpPr>
        <a:xfrm>
          <a:off x="0" y="0"/>
          <a:ext cx="0" cy="0"/>
          <a:chOff x="0" y="0"/>
          <a:chExt cx="0" cy="0"/>
        </a:xfrm>
      </p:grpSpPr>
      <p:sp>
        <p:nvSpPr>
          <p:cNvPr id="170" name="Google Shape;170;p25"/>
          <p:cNvSpPr txBox="1"/>
          <p:nvPr>
            <p:ph type="title"/>
          </p:nvPr>
        </p:nvSpPr>
        <p:spPr>
          <a:xfrm>
            <a:off x="1371600" y="685800"/>
            <a:ext cx="4663440" cy="2377440"/>
          </a:xfrm>
          <a:prstGeom prst="rect">
            <a:avLst/>
          </a:prstGeom>
          <a:noFill/>
          <a:ln>
            <a:noFill/>
          </a:ln>
        </p:spPr>
        <p:txBody>
          <a:bodyPr anchorCtr="0" anchor="t" bIns="45700" lIns="91425" spcFirstLastPara="1" rIns="91425" wrap="square" tIns="45700">
            <a:noAutofit/>
          </a:bodyPr>
          <a:lstStyle/>
          <a:p>
            <a:pPr indent="0" lvl="0" marL="0" rtl="0" algn="l">
              <a:lnSpc>
                <a:spcPct val="89000"/>
              </a:lnSpc>
              <a:spcBef>
                <a:spcPts val="0"/>
              </a:spcBef>
              <a:spcAft>
                <a:spcPts val="0"/>
              </a:spcAft>
              <a:buClr>
                <a:schemeClr val="dk2"/>
              </a:buClr>
              <a:buSzPts val="3600"/>
              <a:buFont typeface="Libre Franklin"/>
              <a:buNone/>
            </a:pPr>
            <a:r>
              <a:rPr lang="en-ID"/>
              <a:t>MISSING DATA IMPUTATION</a:t>
            </a:r>
            <a:endParaRPr/>
          </a:p>
        </p:txBody>
      </p:sp>
      <p:sp>
        <p:nvSpPr>
          <p:cNvPr id="171" name="Google Shape;171;p25"/>
          <p:cNvSpPr txBox="1"/>
          <p:nvPr>
            <p:ph idx="1" type="body"/>
          </p:nvPr>
        </p:nvSpPr>
        <p:spPr>
          <a:xfrm>
            <a:off x="6309360" y="685800"/>
            <a:ext cx="5212080" cy="2377440"/>
          </a:xfrm>
          <a:prstGeom prst="rect">
            <a:avLst/>
          </a:prstGeom>
          <a:noFill/>
          <a:ln>
            <a:noFill/>
          </a:ln>
        </p:spPr>
        <p:txBody>
          <a:bodyPr anchorCtr="0" anchor="t" bIns="45700" lIns="91425" spcFirstLastPara="1" rIns="91425" wrap="square" tIns="45700">
            <a:normAutofit/>
          </a:bodyPr>
          <a:lstStyle/>
          <a:p>
            <a:pPr indent="-384048" lvl="0" marL="384048" rtl="0" algn="l">
              <a:lnSpc>
                <a:spcPct val="94000"/>
              </a:lnSpc>
              <a:spcBef>
                <a:spcPts val="0"/>
              </a:spcBef>
              <a:spcAft>
                <a:spcPts val="0"/>
              </a:spcAft>
              <a:buClr>
                <a:schemeClr val="dk2"/>
              </a:buClr>
              <a:buSzPts val="1400"/>
              <a:buChar char="■"/>
            </a:pPr>
            <a:r>
              <a:rPr lang="en-ID"/>
              <a:t>Mengisi data yang kosong pada kolom Price disesuaikan dengan qty, discount, shipping Cost dan total revenue yang ada</a:t>
            </a:r>
            <a:endParaRPr/>
          </a:p>
        </p:txBody>
      </p:sp>
      <p:pic>
        <p:nvPicPr>
          <p:cNvPr id="172" name="Google Shape;172;p25"/>
          <p:cNvPicPr preferRelativeResize="0"/>
          <p:nvPr/>
        </p:nvPicPr>
        <p:blipFill rotWithShape="1">
          <a:blip r:embed="rId3">
            <a:alphaModFix/>
          </a:blip>
          <a:srcRect b="0" l="0" r="0" t="0"/>
          <a:stretch/>
        </p:blipFill>
        <p:spPr>
          <a:xfrm>
            <a:off x="1709937" y="2782143"/>
            <a:ext cx="8293680" cy="271377"/>
          </a:xfrm>
          <a:prstGeom prst="rect">
            <a:avLst/>
          </a:prstGeom>
          <a:noFill/>
          <a:ln>
            <a:noFill/>
          </a:ln>
        </p:spPr>
      </p:pic>
      <p:pic>
        <p:nvPicPr>
          <p:cNvPr id="173" name="Google Shape;173;p25"/>
          <p:cNvPicPr preferRelativeResize="0"/>
          <p:nvPr/>
        </p:nvPicPr>
        <p:blipFill rotWithShape="1">
          <a:blip r:embed="rId4">
            <a:alphaModFix/>
          </a:blip>
          <a:srcRect b="0" l="0" r="0" t="0"/>
          <a:stretch/>
        </p:blipFill>
        <p:spPr>
          <a:xfrm>
            <a:off x="2176630" y="5421983"/>
            <a:ext cx="8265459" cy="272200"/>
          </a:xfrm>
          <a:prstGeom prst="rect">
            <a:avLst/>
          </a:prstGeom>
          <a:noFill/>
          <a:ln>
            <a:noFill/>
          </a:ln>
        </p:spPr>
      </p:pic>
      <p:sp>
        <p:nvSpPr>
          <p:cNvPr id="174" name="Google Shape;174;p25"/>
          <p:cNvSpPr/>
          <p:nvPr/>
        </p:nvSpPr>
        <p:spPr>
          <a:xfrm>
            <a:off x="5620552" y="3471459"/>
            <a:ext cx="1377616" cy="1678405"/>
          </a:xfrm>
          <a:prstGeom prst="downArrow">
            <a:avLst>
              <a:gd fmla="val 50000" name="adj1"/>
              <a:gd fmla="val 50000" name="adj2"/>
            </a:avLst>
          </a:prstGeom>
          <a:solidFill>
            <a:schemeClr val="accent1"/>
          </a:solidFill>
          <a:ln cap="flat" cmpd="sng" w="34925">
            <a:solidFill>
              <a:srgbClr val="66666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7E7E6"/>
        </a:solidFill>
      </p:bgPr>
    </p:bg>
    <p:spTree>
      <p:nvGrpSpPr>
        <p:cNvPr id="178" name="Shape 178"/>
        <p:cNvGrpSpPr/>
        <p:nvPr/>
      </p:nvGrpSpPr>
      <p:grpSpPr>
        <a:xfrm>
          <a:off x="0" y="0"/>
          <a:ext cx="0" cy="0"/>
          <a:chOff x="0" y="0"/>
          <a:chExt cx="0" cy="0"/>
        </a:xfrm>
      </p:grpSpPr>
      <p:sp>
        <p:nvSpPr>
          <p:cNvPr id="179" name="Google Shape;179;p26"/>
          <p:cNvSpPr txBox="1"/>
          <p:nvPr>
            <p:ph type="title"/>
          </p:nvPr>
        </p:nvSpPr>
        <p:spPr>
          <a:xfrm>
            <a:off x="1371600" y="685800"/>
            <a:ext cx="4663440" cy="2377440"/>
          </a:xfrm>
          <a:prstGeom prst="rect">
            <a:avLst/>
          </a:prstGeom>
          <a:noFill/>
          <a:ln>
            <a:noFill/>
          </a:ln>
        </p:spPr>
        <p:txBody>
          <a:bodyPr anchorCtr="0" anchor="t" bIns="45700" lIns="91425" spcFirstLastPara="1" rIns="91425" wrap="square" tIns="45700">
            <a:noAutofit/>
          </a:bodyPr>
          <a:lstStyle/>
          <a:p>
            <a:pPr indent="0" lvl="0" marL="0" rtl="0" algn="l">
              <a:lnSpc>
                <a:spcPct val="89000"/>
              </a:lnSpc>
              <a:spcBef>
                <a:spcPts val="0"/>
              </a:spcBef>
              <a:spcAft>
                <a:spcPts val="0"/>
              </a:spcAft>
              <a:buClr>
                <a:schemeClr val="dk2"/>
              </a:buClr>
              <a:buSzPts val="3600"/>
              <a:buFont typeface="Libre Franklin"/>
              <a:buNone/>
            </a:pPr>
            <a:r>
              <a:rPr lang="en-ID"/>
              <a:t>MISSING DATA IMPUTATION</a:t>
            </a:r>
            <a:endParaRPr/>
          </a:p>
        </p:txBody>
      </p:sp>
      <p:sp>
        <p:nvSpPr>
          <p:cNvPr id="180" name="Google Shape;180;p26"/>
          <p:cNvSpPr txBox="1"/>
          <p:nvPr>
            <p:ph idx="1" type="body"/>
          </p:nvPr>
        </p:nvSpPr>
        <p:spPr>
          <a:xfrm>
            <a:off x="6309360" y="685800"/>
            <a:ext cx="5212080" cy="2377440"/>
          </a:xfrm>
          <a:prstGeom prst="rect">
            <a:avLst/>
          </a:prstGeom>
          <a:noFill/>
          <a:ln>
            <a:noFill/>
          </a:ln>
        </p:spPr>
        <p:txBody>
          <a:bodyPr anchorCtr="0" anchor="t" bIns="45700" lIns="91425" spcFirstLastPara="1" rIns="91425" wrap="square" tIns="45700">
            <a:normAutofit/>
          </a:bodyPr>
          <a:lstStyle/>
          <a:p>
            <a:pPr indent="-384048" lvl="0" marL="384048" rtl="0" algn="l">
              <a:lnSpc>
                <a:spcPct val="94000"/>
              </a:lnSpc>
              <a:spcBef>
                <a:spcPts val="0"/>
              </a:spcBef>
              <a:spcAft>
                <a:spcPts val="0"/>
              </a:spcAft>
              <a:buClr>
                <a:schemeClr val="dk2"/>
              </a:buClr>
              <a:buSzPts val="1400"/>
              <a:buChar char="■"/>
            </a:pPr>
            <a:r>
              <a:rPr lang="en-ID"/>
              <a:t>Mengisi data yang kosong pada kolom  Discount disesuaikan dengan price, qty, shipping Cost dan total revenue yang ada</a:t>
            </a:r>
            <a:endParaRPr/>
          </a:p>
        </p:txBody>
      </p:sp>
      <p:pic>
        <p:nvPicPr>
          <p:cNvPr id="181" name="Google Shape;181;p26"/>
          <p:cNvPicPr preferRelativeResize="0"/>
          <p:nvPr/>
        </p:nvPicPr>
        <p:blipFill rotWithShape="1">
          <a:blip r:embed="rId3">
            <a:alphaModFix/>
          </a:blip>
          <a:srcRect b="0" l="0" r="0" t="0"/>
          <a:stretch/>
        </p:blipFill>
        <p:spPr>
          <a:xfrm>
            <a:off x="1912116" y="2782143"/>
            <a:ext cx="7889322" cy="271377"/>
          </a:xfrm>
          <a:prstGeom prst="rect">
            <a:avLst/>
          </a:prstGeom>
          <a:noFill/>
          <a:ln>
            <a:noFill/>
          </a:ln>
        </p:spPr>
      </p:pic>
      <p:pic>
        <p:nvPicPr>
          <p:cNvPr id="182" name="Google Shape;182;p26"/>
          <p:cNvPicPr preferRelativeResize="0"/>
          <p:nvPr/>
        </p:nvPicPr>
        <p:blipFill rotWithShape="1">
          <a:blip r:embed="rId4">
            <a:alphaModFix/>
          </a:blip>
          <a:srcRect b="0" l="0" r="0" t="0"/>
          <a:stretch/>
        </p:blipFill>
        <p:spPr>
          <a:xfrm>
            <a:off x="2176630" y="5429382"/>
            <a:ext cx="8265459" cy="257401"/>
          </a:xfrm>
          <a:prstGeom prst="rect">
            <a:avLst/>
          </a:prstGeom>
          <a:noFill/>
          <a:ln>
            <a:noFill/>
          </a:ln>
        </p:spPr>
      </p:pic>
      <p:sp>
        <p:nvSpPr>
          <p:cNvPr id="183" name="Google Shape;183;p26"/>
          <p:cNvSpPr/>
          <p:nvPr/>
        </p:nvSpPr>
        <p:spPr>
          <a:xfrm>
            <a:off x="5620552" y="3471459"/>
            <a:ext cx="1377616" cy="1678405"/>
          </a:xfrm>
          <a:prstGeom prst="downArrow">
            <a:avLst>
              <a:gd fmla="val 50000" name="adj1"/>
              <a:gd fmla="val 50000" name="adj2"/>
            </a:avLst>
          </a:prstGeom>
          <a:solidFill>
            <a:schemeClr val="accent1"/>
          </a:solidFill>
          <a:ln cap="flat" cmpd="sng" w="34925">
            <a:solidFill>
              <a:srgbClr val="66666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7E7E6"/>
        </a:solidFill>
      </p:bgPr>
    </p:bg>
    <p:spTree>
      <p:nvGrpSpPr>
        <p:cNvPr id="187" name="Shape 187"/>
        <p:cNvGrpSpPr/>
        <p:nvPr/>
      </p:nvGrpSpPr>
      <p:grpSpPr>
        <a:xfrm>
          <a:off x="0" y="0"/>
          <a:ext cx="0" cy="0"/>
          <a:chOff x="0" y="0"/>
          <a:chExt cx="0" cy="0"/>
        </a:xfrm>
      </p:grpSpPr>
      <p:sp>
        <p:nvSpPr>
          <p:cNvPr id="188" name="Google Shape;188;p27"/>
          <p:cNvSpPr txBox="1"/>
          <p:nvPr>
            <p:ph type="title"/>
          </p:nvPr>
        </p:nvSpPr>
        <p:spPr>
          <a:xfrm>
            <a:off x="1371600" y="685800"/>
            <a:ext cx="4663440" cy="2377440"/>
          </a:xfrm>
          <a:prstGeom prst="rect">
            <a:avLst/>
          </a:prstGeom>
          <a:noFill/>
          <a:ln>
            <a:noFill/>
          </a:ln>
        </p:spPr>
        <p:txBody>
          <a:bodyPr anchorCtr="0" anchor="t" bIns="45700" lIns="91425" spcFirstLastPara="1" rIns="91425" wrap="square" tIns="45700">
            <a:noAutofit/>
          </a:bodyPr>
          <a:lstStyle/>
          <a:p>
            <a:pPr indent="0" lvl="0" marL="0" rtl="0" algn="l">
              <a:lnSpc>
                <a:spcPct val="89000"/>
              </a:lnSpc>
              <a:spcBef>
                <a:spcPts val="0"/>
              </a:spcBef>
              <a:spcAft>
                <a:spcPts val="0"/>
              </a:spcAft>
              <a:buClr>
                <a:schemeClr val="dk2"/>
              </a:buClr>
              <a:buSzPts val="3600"/>
              <a:buFont typeface="Libre Franklin"/>
              <a:buNone/>
            </a:pPr>
            <a:r>
              <a:rPr lang="en-ID"/>
              <a:t>MISSING DATA IMPUTATION</a:t>
            </a:r>
            <a:endParaRPr/>
          </a:p>
        </p:txBody>
      </p:sp>
      <p:sp>
        <p:nvSpPr>
          <p:cNvPr id="189" name="Google Shape;189;p27"/>
          <p:cNvSpPr txBox="1"/>
          <p:nvPr>
            <p:ph idx="1" type="body"/>
          </p:nvPr>
        </p:nvSpPr>
        <p:spPr>
          <a:xfrm>
            <a:off x="6309360" y="685800"/>
            <a:ext cx="5212080" cy="2377440"/>
          </a:xfrm>
          <a:prstGeom prst="rect">
            <a:avLst/>
          </a:prstGeom>
          <a:noFill/>
          <a:ln>
            <a:noFill/>
          </a:ln>
        </p:spPr>
        <p:txBody>
          <a:bodyPr anchorCtr="0" anchor="t" bIns="45700" lIns="91425" spcFirstLastPara="1" rIns="91425" wrap="square" tIns="45700">
            <a:normAutofit/>
          </a:bodyPr>
          <a:lstStyle/>
          <a:p>
            <a:pPr indent="0" lvl="0" marL="0" rtl="0" algn="l">
              <a:lnSpc>
                <a:spcPct val="94000"/>
              </a:lnSpc>
              <a:spcBef>
                <a:spcPts val="0"/>
              </a:spcBef>
              <a:spcAft>
                <a:spcPts val="0"/>
              </a:spcAft>
              <a:buClr>
                <a:schemeClr val="dk2"/>
              </a:buClr>
              <a:buSzPts val="1400"/>
              <a:buNone/>
            </a:pPr>
            <a:r>
              <a:rPr lang="en-ID"/>
              <a:t>Kolom "Status" hanya memiliki 53 nilai yang tersedia dari 10.154 baris (kurang dari 1%), sehingga kolom ini dihapus.</a:t>
            </a:r>
            <a:endParaRPr/>
          </a:p>
        </p:txBody>
      </p:sp>
      <p:pic>
        <p:nvPicPr>
          <p:cNvPr id="190" name="Google Shape;190;p27"/>
          <p:cNvPicPr preferRelativeResize="0"/>
          <p:nvPr/>
        </p:nvPicPr>
        <p:blipFill rotWithShape="1">
          <a:blip r:embed="rId3">
            <a:alphaModFix/>
          </a:blip>
          <a:srcRect b="0" l="0" r="0" t="0"/>
          <a:stretch/>
        </p:blipFill>
        <p:spPr>
          <a:xfrm>
            <a:off x="3703320" y="1973242"/>
            <a:ext cx="4663440" cy="451369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8"/>
          <p:cNvSpPr txBox="1"/>
          <p:nvPr>
            <p:ph type="ctrTitle"/>
          </p:nvPr>
        </p:nvSpPr>
        <p:spPr>
          <a:xfrm>
            <a:off x="4090736" y="2871216"/>
            <a:ext cx="6516303" cy="2523744"/>
          </a:xfrm>
          <a:prstGeom prst="rect">
            <a:avLst/>
          </a:prstGeom>
          <a:noFill/>
          <a:ln>
            <a:noFill/>
          </a:ln>
        </p:spPr>
        <p:txBody>
          <a:bodyPr anchorCtr="0" anchor="b" bIns="45700" lIns="91425" spcFirstLastPara="1" rIns="91425" wrap="square" tIns="45700">
            <a:noAutofit/>
          </a:bodyPr>
          <a:lstStyle/>
          <a:p>
            <a:pPr indent="0" lvl="0" marL="0" rtl="0" algn="r">
              <a:lnSpc>
                <a:spcPct val="89000"/>
              </a:lnSpc>
              <a:spcBef>
                <a:spcPts val="0"/>
              </a:spcBef>
              <a:spcAft>
                <a:spcPts val="0"/>
              </a:spcAft>
              <a:buClr>
                <a:schemeClr val="dk2"/>
              </a:buClr>
              <a:buSzPts val="5400"/>
              <a:buFont typeface="Libre Franklin"/>
              <a:buNone/>
            </a:pPr>
            <a:r>
              <a:rPr lang="en-ID"/>
              <a:t>REMOVE DUPLICATES ROW</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7E7E6"/>
        </a:solidFill>
      </p:bgPr>
    </p:bg>
    <p:spTree>
      <p:nvGrpSpPr>
        <p:cNvPr id="199" name="Shape 199"/>
        <p:cNvGrpSpPr/>
        <p:nvPr/>
      </p:nvGrpSpPr>
      <p:grpSpPr>
        <a:xfrm>
          <a:off x="0" y="0"/>
          <a:ext cx="0" cy="0"/>
          <a:chOff x="0" y="0"/>
          <a:chExt cx="0" cy="0"/>
        </a:xfrm>
      </p:grpSpPr>
      <p:sp>
        <p:nvSpPr>
          <p:cNvPr id="200" name="Google Shape;200;p29"/>
          <p:cNvSpPr txBox="1"/>
          <p:nvPr>
            <p:ph type="title"/>
          </p:nvPr>
        </p:nvSpPr>
        <p:spPr>
          <a:xfrm>
            <a:off x="1371600" y="685800"/>
            <a:ext cx="4663440" cy="2377440"/>
          </a:xfrm>
          <a:prstGeom prst="rect">
            <a:avLst/>
          </a:prstGeom>
          <a:noFill/>
          <a:ln>
            <a:noFill/>
          </a:ln>
        </p:spPr>
        <p:txBody>
          <a:bodyPr anchorCtr="0" anchor="t" bIns="45700" lIns="91425" spcFirstLastPara="1" rIns="91425" wrap="square" tIns="45700">
            <a:noAutofit/>
          </a:bodyPr>
          <a:lstStyle/>
          <a:p>
            <a:pPr indent="0" lvl="0" marL="0" rtl="0" algn="l">
              <a:lnSpc>
                <a:spcPct val="89000"/>
              </a:lnSpc>
              <a:spcBef>
                <a:spcPts val="0"/>
              </a:spcBef>
              <a:spcAft>
                <a:spcPts val="0"/>
              </a:spcAft>
              <a:buClr>
                <a:schemeClr val="dk2"/>
              </a:buClr>
              <a:buSzPts val="3600"/>
              <a:buFont typeface="Libre Franklin"/>
              <a:buNone/>
            </a:pPr>
            <a:r>
              <a:rPr lang="en-ID"/>
              <a:t>REMOVE DUPLICATES ROW</a:t>
            </a:r>
            <a:endParaRPr/>
          </a:p>
        </p:txBody>
      </p:sp>
      <p:sp>
        <p:nvSpPr>
          <p:cNvPr id="201" name="Google Shape;201;p29"/>
          <p:cNvSpPr txBox="1"/>
          <p:nvPr>
            <p:ph idx="1" type="body"/>
          </p:nvPr>
        </p:nvSpPr>
        <p:spPr>
          <a:xfrm>
            <a:off x="6309360" y="685800"/>
            <a:ext cx="5212080" cy="2377440"/>
          </a:xfrm>
          <a:prstGeom prst="rect">
            <a:avLst/>
          </a:prstGeom>
          <a:noFill/>
          <a:ln>
            <a:noFill/>
          </a:ln>
        </p:spPr>
        <p:txBody>
          <a:bodyPr anchorCtr="0" anchor="t" bIns="45700" lIns="91425" spcFirstLastPara="1" rIns="91425" wrap="square" tIns="45700">
            <a:normAutofit/>
          </a:bodyPr>
          <a:lstStyle/>
          <a:p>
            <a:pPr indent="0" lvl="0" marL="0" rtl="0" algn="l">
              <a:lnSpc>
                <a:spcPct val="94000"/>
              </a:lnSpc>
              <a:spcBef>
                <a:spcPts val="0"/>
              </a:spcBef>
              <a:spcAft>
                <a:spcPts val="0"/>
              </a:spcAft>
              <a:buClr>
                <a:schemeClr val="dk2"/>
              </a:buClr>
              <a:buSzPts val="1400"/>
              <a:buNone/>
            </a:pPr>
            <a:r>
              <a:rPr lang="en-ID"/>
              <a:t>Pengecekan data duplicates ( Data -&gt; Data Cleanup -&gt; Remove Duplicates)</a:t>
            </a:r>
            <a:endParaRPr/>
          </a:p>
        </p:txBody>
      </p:sp>
      <p:pic>
        <p:nvPicPr>
          <p:cNvPr id="202" name="Google Shape;202;p29"/>
          <p:cNvPicPr preferRelativeResize="0"/>
          <p:nvPr/>
        </p:nvPicPr>
        <p:blipFill rotWithShape="1">
          <a:blip r:embed="rId3">
            <a:alphaModFix/>
          </a:blip>
          <a:srcRect b="0" l="0" r="0" t="0"/>
          <a:stretch/>
        </p:blipFill>
        <p:spPr>
          <a:xfrm>
            <a:off x="2766548" y="2166761"/>
            <a:ext cx="6658904" cy="252447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06" name="Shape 206"/>
        <p:cNvGrpSpPr/>
        <p:nvPr/>
      </p:nvGrpSpPr>
      <p:grpSpPr>
        <a:xfrm>
          <a:off x="0" y="0"/>
          <a:ext cx="0" cy="0"/>
          <a:chOff x="0" y="0"/>
          <a:chExt cx="0" cy="0"/>
        </a:xfrm>
      </p:grpSpPr>
      <p:sp>
        <p:nvSpPr>
          <p:cNvPr id="207" name="Google Shape;207;p30"/>
          <p:cNvSpPr txBox="1"/>
          <p:nvPr>
            <p:ph type="ctrTitle"/>
          </p:nvPr>
        </p:nvSpPr>
        <p:spPr>
          <a:xfrm>
            <a:off x="731520" y="731520"/>
            <a:ext cx="5261776" cy="32004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5400"/>
              <a:buFont typeface="Libre Franklin"/>
              <a:buNone/>
            </a:pPr>
            <a:r>
              <a:rPr lang="en-ID"/>
              <a:t>DESCRIPTIVE ANALYTICS</a:t>
            </a:r>
            <a:endParaRPr/>
          </a:p>
        </p:txBody>
      </p:sp>
      <p:sp>
        <p:nvSpPr>
          <p:cNvPr id="208" name="Google Shape;208;p30"/>
          <p:cNvSpPr txBox="1"/>
          <p:nvPr>
            <p:ph idx="1" type="subTitle"/>
          </p:nvPr>
        </p:nvSpPr>
        <p:spPr>
          <a:xfrm>
            <a:off x="731519" y="3956278"/>
            <a:ext cx="5261775" cy="2167128"/>
          </a:xfrm>
          <a:prstGeom prst="rect">
            <a:avLst/>
          </a:prstGeom>
          <a:noFill/>
          <a:ln>
            <a:noFill/>
          </a:ln>
        </p:spPr>
        <p:txBody>
          <a:bodyPr anchorCtr="0" anchor="t" bIns="45700" lIns="91425" spcFirstLastPara="1" rIns="91425" wrap="square" tIns="45700">
            <a:normAutofit/>
          </a:bodyPr>
          <a:lstStyle/>
          <a:p>
            <a:pPr indent="0" lvl="0" marL="0" rtl="0" algn="l">
              <a:lnSpc>
                <a:spcPct val="112000"/>
              </a:lnSpc>
              <a:spcBef>
                <a:spcPts val="0"/>
              </a:spcBef>
              <a:spcAft>
                <a:spcPts val="0"/>
              </a:spcAft>
              <a:buClr>
                <a:schemeClr val="dk2"/>
              </a:buClr>
              <a:buSzPts val="2800"/>
              <a:buNone/>
            </a:pPr>
            <a:r>
              <a:rPr b="1" lang="en-ID"/>
              <a:t>"An outlier is not a mistake; it's a story waiting to be told."</a:t>
            </a:r>
            <a:r>
              <a:rPr lang="en-ID"/>
              <a:t> </a:t>
            </a:r>
            <a:endParaRPr/>
          </a:p>
          <a:p>
            <a:pPr indent="0" lvl="0" marL="0" rtl="0" algn="l">
              <a:lnSpc>
                <a:spcPct val="112000"/>
              </a:lnSpc>
              <a:spcBef>
                <a:spcPts val="0"/>
              </a:spcBef>
              <a:spcAft>
                <a:spcPts val="0"/>
              </a:spcAft>
              <a:buClr>
                <a:schemeClr val="dk2"/>
              </a:buClr>
              <a:buSzPts val="2800"/>
              <a:buNone/>
            </a:pPr>
            <a:r>
              <a:rPr lang="en-ID"/>
              <a:t>–Nate Silver</a:t>
            </a:r>
            <a:endParaRPr/>
          </a:p>
        </p:txBody>
      </p:sp>
      <p:pic>
        <p:nvPicPr>
          <p:cNvPr id="209" name="Google Shape;209;p30"/>
          <p:cNvPicPr preferRelativeResize="0"/>
          <p:nvPr>
            <p:ph idx="2" type="pic"/>
          </p:nvPr>
        </p:nvPicPr>
        <p:blipFill rotWithShape="1">
          <a:blip r:embed="rId3">
            <a:alphaModFix/>
          </a:blip>
          <a:srcRect b="0" l="194" r="194" t="0"/>
          <a:stretch/>
        </p:blipFill>
        <p:spPr>
          <a:xfrm>
            <a:off x="6089904" y="768096"/>
            <a:ext cx="4480560" cy="449884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7E7E6"/>
        </a:solidFill>
      </p:bgPr>
    </p:bg>
    <p:spTree>
      <p:nvGrpSpPr>
        <p:cNvPr id="213" name="Shape 213"/>
        <p:cNvGrpSpPr/>
        <p:nvPr/>
      </p:nvGrpSpPr>
      <p:grpSpPr>
        <a:xfrm>
          <a:off x="0" y="0"/>
          <a:ext cx="0" cy="0"/>
          <a:chOff x="0" y="0"/>
          <a:chExt cx="0" cy="0"/>
        </a:xfrm>
      </p:grpSpPr>
      <p:sp>
        <p:nvSpPr>
          <p:cNvPr id="214" name="Google Shape;214;p31"/>
          <p:cNvSpPr txBox="1"/>
          <p:nvPr>
            <p:ph type="title"/>
          </p:nvPr>
        </p:nvSpPr>
        <p:spPr>
          <a:xfrm>
            <a:off x="1371600" y="685800"/>
            <a:ext cx="4663440" cy="5760720"/>
          </a:xfrm>
          <a:prstGeom prst="rect">
            <a:avLst/>
          </a:prstGeom>
          <a:noFill/>
          <a:ln>
            <a:noFill/>
          </a:ln>
        </p:spPr>
        <p:txBody>
          <a:bodyPr anchorCtr="0" anchor="t" bIns="45700" lIns="91425" spcFirstLastPara="1" rIns="91425" wrap="square" tIns="45700">
            <a:noAutofit/>
          </a:bodyPr>
          <a:lstStyle/>
          <a:p>
            <a:pPr indent="0" lvl="0" marL="0" rtl="0" algn="l">
              <a:lnSpc>
                <a:spcPct val="89000"/>
              </a:lnSpc>
              <a:spcBef>
                <a:spcPts val="0"/>
              </a:spcBef>
              <a:spcAft>
                <a:spcPts val="0"/>
              </a:spcAft>
              <a:buClr>
                <a:schemeClr val="dk2"/>
              </a:buClr>
              <a:buSzPts val="3600"/>
              <a:buFont typeface="Libre Franklin"/>
              <a:buNone/>
            </a:pPr>
            <a:r>
              <a:rPr lang="en-ID"/>
              <a:t>ELIMINATE OUTLIER</a:t>
            </a:r>
            <a:endParaRPr/>
          </a:p>
        </p:txBody>
      </p:sp>
      <p:sp>
        <p:nvSpPr>
          <p:cNvPr id="215" name="Google Shape;215;p31"/>
          <p:cNvSpPr txBox="1"/>
          <p:nvPr>
            <p:ph idx="1" type="body"/>
          </p:nvPr>
        </p:nvSpPr>
        <p:spPr>
          <a:xfrm>
            <a:off x="5636795" y="685800"/>
            <a:ext cx="6003758" cy="265176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4000"/>
              </a:lnSpc>
              <a:spcBef>
                <a:spcPts val="0"/>
              </a:spcBef>
              <a:spcAft>
                <a:spcPts val="0"/>
              </a:spcAft>
              <a:buClr>
                <a:schemeClr val="dk2"/>
              </a:buClr>
              <a:buSzPts val="1400"/>
              <a:buNone/>
            </a:pPr>
            <a:r>
              <a:rPr lang="en-ID"/>
              <a:t>Identifikasi Outlier Pada Total Revenue</a:t>
            </a:r>
            <a:endParaRPr/>
          </a:p>
          <a:p>
            <a:pPr indent="-342900" lvl="0" marL="342900" rtl="0" algn="l">
              <a:lnSpc>
                <a:spcPct val="94000"/>
              </a:lnSpc>
              <a:spcBef>
                <a:spcPts val="1200"/>
              </a:spcBef>
              <a:spcAft>
                <a:spcPts val="0"/>
              </a:spcAft>
              <a:buClr>
                <a:schemeClr val="dk2"/>
              </a:buClr>
              <a:buSzPts val="980"/>
              <a:buFont typeface="Arial"/>
              <a:buChar char="•"/>
            </a:pPr>
            <a:r>
              <a:rPr lang="en-ID" sz="1400"/>
              <a:t>Q1 (25</a:t>
            </a:r>
            <a:r>
              <a:rPr baseline="30000" lang="en-ID" sz="1400"/>
              <a:t>th</a:t>
            </a:r>
            <a:r>
              <a:rPr lang="en-ID" sz="1400"/>
              <a:t> Percentile): </a:t>
            </a:r>
            <a:r>
              <a:rPr b="1" lang="en-ID" sz="1400"/>
              <a:t>Rp, 2.241.000</a:t>
            </a:r>
            <a:endParaRPr/>
          </a:p>
          <a:p>
            <a:pPr indent="-342900" lvl="0" marL="342900" rtl="0" algn="l">
              <a:lnSpc>
                <a:spcPct val="94000"/>
              </a:lnSpc>
              <a:spcBef>
                <a:spcPts val="1200"/>
              </a:spcBef>
              <a:spcAft>
                <a:spcPts val="0"/>
              </a:spcAft>
              <a:buClr>
                <a:schemeClr val="dk2"/>
              </a:buClr>
              <a:buSzPts val="980"/>
              <a:buFont typeface="Arial"/>
              <a:buChar char="•"/>
            </a:pPr>
            <a:r>
              <a:rPr lang="en-ID" sz="1400"/>
              <a:t>Q3 (75</a:t>
            </a:r>
            <a:r>
              <a:rPr baseline="30000" lang="en-ID" sz="1400"/>
              <a:t>th</a:t>
            </a:r>
            <a:r>
              <a:rPr lang="en-ID" sz="1400"/>
              <a:t> Percentile): </a:t>
            </a:r>
            <a:r>
              <a:rPr b="1" lang="en-ID" sz="1400"/>
              <a:t>Rp, 6.987.500</a:t>
            </a:r>
            <a:endParaRPr/>
          </a:p>
          <a:p>
            <a:pPr indent="-342900" lvl="0" marL="342900" rtl="0" algn="l">
              <a:lnSpc>
                <a:spcPct val="94000"/>
              </a:lnSpc>
              <a:spcBef>
                <a:spcPts val="1200"/>
              </a:spcBef>
              <a:spcAft>
                <a:spcPts val="0"/>
              </a:spcAft>
              <a:buClr>
                <a:schemeClr val="dk2"/>
              </a:buClr>
              <a:buSzPts val="980"/>
              <a:buFont typeface="Arial"/>
              <a:buChar char="•"/>
            </a:pPr>
            <a:r>
              <a:rPr lang="en-ID" sz="1400"/>
              <a:t>IQR (Interquartile Range) = Q3-Q1 = </a:t>
            </a:r>
            <a:r>
              <a:rPr b="1" lang="en-ID" sz="1400"/>
              <a:t>Rp,4.746.500</a:t>
            </a:r>
            <a:endParaRPr/>
          </a:p>
          <a:p>
            <a:pPr indent="-342900" lvl="0" marL="342900" rtl="0" algn="l">
              <a:lnSpc>
                <a:spcPct val="94000"/>
              </a:lnSpc>
              <a:spcBef>
                <a:spcPts val="1200"/>
              </a:spcBef>
              <a:spcAft>
                <a:spcPts val="0"/>
              </a:spcAft>
              <a:buClr>
                <a:schemeClr val="dk2"/>
              </a:buClr>
              <a:buSzPts val="980"/>
              <a:buFont typeface="Arial"/>
              <a:buChar char="•"/>
            </a:pPr>
            <a:r>
              <a:rPr lang="en-ID" sz="1400"/>
              <a:t>Lower Bound</a:t>
            </a:r>
            <a:r>
              <a:rPr b="1" lang="en-ID" sz="1400"/>
              <a:t>:</a:t>
            </a:r>
            <a:r>
              <a:rPr lang="en-ID" sz="1400"/>
              <a:t> 2.241.000 - (1,5 × 4.746.500) = Rp, </a:t>
            </a:r>
            <a:r>
              <a:rPr b="1" lang="en-ID" sz="1400"/>
              <a:t>-4.878.750</a:t>
            </a:r>
            <a:r>
              <a:rPr lang="en-ID" sz="1400"/>
              <a:t> (tidak relevan karena Total Revenue tidak bisa negatif)</a:t>
            </a:r>
            <a:endParaRPr/>
          </a:p>
          <a:p>
            <a:pPr indent="-342900" lvl="0" marL="342900" rtl="0" algn="l">
              <a:lnSpc>
                <a:spcPct val="94000"/>
              </a:lnSpc>
              <a:spcBef>
                <a:spcPts val="1200"/>
              </a:spcBef>
              <a:spcAft>
                <a:spcPts val="0"/>
              </a:spcAft>
              <a:buClr>
                <a:schemeClr val="dk2"/>
              </a:buClr>
              <a:buSzPts val="980"/>
              <a:buFont typeface="Arial"/>
              <a:buChar char="•"/>
            </a:pPr>
            <a:r>
              <a:rPr lang="en-ID" sz="1400"/>
              <a:t>Upper Bound</a:t>
            </a:r>
            <a:r>
              <a:rPr b="1" lang="en-ID" sz="1400"/>
              <a:t>:</a:t>
            </a:r>
            <a:r>
              <a:rPr lang="en-ID" sz="1400"/>
              <a:t> 6.987.500 + (1,5 × 4.746.500) =Rp, </a:t>
            </a:r>
            <a:r>
              <a:rPr b="1" lang="en-ID" sz="1400"/>
              <a:t>14.107.250</a:t>
            </a:r>
            <a:endParaRPr/>
          </a:p>
          <a:p>
            <a:pPr indent="0" lvl="0" marL="0" rtl="0" algn="l">
              <a:lnSpc>
                <a:spcPct val="94000"/>
              </a:lnSpc>
              <a:spcBef>
                <a:spcPts val="1200"/>
              </a:spcBef>
              <a:spcAft>
                <a:spcPts val="0"/>
              </a:spcAft>
              <a:buClr>
                <a:schemeClr val="dk2"/>
              </a:buClr>
              <a:buSzPts val="840"/>
              <a:buNone/>
            </a:pPr>
            <a:r>
              <a:rPr lang="en-ID" sz="1200"/>
              <a:t>Jumlah data outlier yang dihapus: 12 data (Total Revenue di atas 14.107.250)</a:t>
            </a:r>
            <a:endParaRPr b="1" sz="1400"/>
          </a:p>
          <a:p>
            <a:pPr indent="0" lvl="0" marL="0" rtl="0" algn="l">
              <a:lnSpc>
                <a:spcPct val="94000"/>
              </a:lnSpc>
              <a:spcBef>
                <a:spcPts val="1200"/>
              </a:spcBef>
              <a:spcAft>
                <a:spcPts val="0"/>
              </a:spcAft>
              <a:buClr>
                <a:schemeClr val="dk2"/>
              </a:buClr>
              <a:buSzPts val="1400"/>
              <a:buNone/>
            </a:pPr>
            <a:r>
              <a:t/>
            </a:r>
            <a:endParaRPr/>
          </a:p>
        </p:txBody>
      </p:sp>
      <p:sp>
        <p:nvSpPr>
          <p:cNvPr id="216" name="Google Shape;216;p31"/>
          <p:cNvSpPr txBox="1"/>
          <p:nvPr>
            <p:ph idx="2" type="body"/>
          </p:nvPr>
        </p:nvSpPr>
        <p:spPr>
          <a:xfrm>
            <a:off x="5636795" y="3637722"/>
            <a:ext cx="5884645" cy="2651760"/>
          </a:xfrm>
          <a:prstGeom prst="rect">
            <a:avLst/>
          </a:prstGeom>
          <a:noFill/>
          <a:ln>
            <a:noFill/>
          </a:ln>
        </p:spPr>
        <p:txBody>
          <a:bodyPr anchorCtr="0" anchor="t" bIns="45700" lIns="91425" spcFirstLastPara="1" rIns="91425" wrap="square" tIns="45700">
            <a:normAutofit/>
          </a:bodyPr>
          <a:lstStyle/>
          <a:p>
            <a:pPr indent="0" lvl="0" marL="0" rtl="0" algn="l">
              <a:lnSpc>
                <a:spcPct val="94000"/>
              </a:lnSpc>
              <a:spcBef>
                <a:spcPts val="0"/>
              </a:spcBef>
              <a:spcAft>
                <a:spcPts val="0"/>
              </a:spcAft>
              <a:buClr>
                <a:schemeClr val="dk2"/>
              </a:buClr>
              <a:buSzPts val="2000"/>
              <a:buNone/>
            </a:pPr>
            <a:r>
              <a:rPr lang="en-ID"/>
              <a:t>Cara Mencari Q1 dan Q3</a:t>
            </a:r>
            <a:endParaRPr/>
          </a:p>
          <a:p>
            <a:pPr indent="0" lvl="0" marL="0" rtl="0" algn="l">
              <a:lnSpc>
                <a:spcPct val="94000"/>
              </a:lnSpc>
              <a:spcBef>
                <a:spcPts val="1200"/>
              </a:spcBef>
              <a:spcAft>
                <a:spcPts val="0"/>
              </a:spcAft>
              <a:buClr>
                <a:schemeClr val="dk2"/>
              </a:buClr>
              <a:buSzPts val="2000"/>
              <a:buNone/>
            </a:pPr>
            <a:r>
              <a:rPr lang="en-ID"/>
              <a:t>Q1 = QUARTILE(A:A,1)</a:t>
            </a:r>
            <a:endParaRPr/>
          </a:p>
          <a:p>
            <a:pPr indent="0" lvl="0" marL="0" rtl="0" algn="l">
              <a:lnSpc>
                <a:spcPct val="94000"/>
              </a:lnSpc>
              <a:spcBef>
                <a:spcPts val="1200"/>
              </a:spcBef>
              <a:spcAft>
                <a:spcPts val="0"/>
              </a:spcAft>
              <a:buClr>
                <a:schemeClr val="dk2"/>
              </a:buClr>
              <a:buSzPts val="2000"/>
              <a:buNone/>
            </a:pPr>
            <a:r>
              <a:rPr lang="en-ID"/>
              <a:t>Q3 = QUARTILE(A:A,3)</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7E7E6"/>
        </a:solidFill>
      </p:bgPr>
    </p:bg>
    <p:spTree>
      <p:nvGrpSpPr>
        <p:cNvPr id="92" name="Shape 92"/>
        <p:cNvGrpSpPr/>
        <p:nvPr/>
      </p:nvGrpSpPr>
      <p:grpSpPr>
        <a:xfrm>
          <a:off x="0" y="0"/>
          <a:ext cx="0" cy="0"/>
          <a:chOff x="0" y="0"/>
          <a:chExt cx="0" cy="0"/>
        </a:xfrm>
      </p:grpSpPr>
      <p:sp>
        <p:nvSpPr>
          <p:cNvPr id="93" name="Google Shape;93;p14"/>
          <p:cNvSpPr txBox="1"/>
          <p:nvPr>
            <p:ph type="title"/>
          </p:nvPr>
        </p:nvSpPr>
        <p:spPr>
          <a:xfrm>
            <a:off x="1371600" y="685800"/>
            <a:ext cx="4297680" cy="5760720"/>
          </a:xfrm>
          <a:prstGeom prst="rect">
            <a:avLst/>
          </a:prstGeom>
          <a:noFill/>
          <a:ln>
            <a:noFill/>
          </a:ln>
        </p:spPr>
        <p:txBody>
          <a:bodyPr anchorCtr="0" anchor="t" bIns="45700" lIns="91425" spcFirstLastPara="1" rIns="91425" wrap="square" tIns="45700">
            <a:noAutofit/>
          </a:bodyPr>
          <a:lstStyle/>
          <a:p>
            <a:pPr indent="0" lvl="0" marL="0" rtl="0" algn="l">
              <a:lnSpc>
                <a:spcPct val="89000"/>
              </a:lnSpc>
              <a:spcBef>
                <a:spcPts val="0"/>
              </a:spcBef>
              <a:spcAft>
                <a:spcPts val="0"/>
              </a:spcAft>
              <a:buClr>
                <a:schemeClr val="dk2"/>
              </a:buClr>
              <a:buSzPts val="3600"/>
              <a:buFont typeface="Libre Franklin"/>
              <a:buNone/>
            </a:pPr>
            <a:r>
              <a:rPr lang="en-ID"/>
              <a:t>AGENDA</a:t>
            </a:r>
            <a:endParaRPr/>
          </a:p>
        </p:txBody>
      </p:sp>
      <p:sp>
        <p:nvSpPr>
          <p:cNvPr id="94" name="Google Shape;94;p14"/>
          <p:cNvSpPr txBox="1"/>
          <p:nvPr>
            <p:ph idx="1" type="body"/>
          </p:nvPr>
        </p:nvSpPr>
        <p:spPr>
          <a:xfrm>
            <a:off x="6309360" y="685800"/>
            <a:ext cx="5212080" cy="5760720"/>
          </a:xfrm>
          <a:prstGeom prst="rect">
            <a:avLst/>
          </a:prstGeom>
          <a:noFill/>
          <a:ln>
            <a:noFill/>
          </a:ln>
        </p:spPr>
        <p:txBody>
          <a:bodyPr anchorCtr="0" anchor="t" bIns="45700" lIns="91425" spcFirstLastPara="1" rIns="91425" wrap="square" tIns="45700">
            <a:normAutofit/>
          </a:bodyPr>
          <a:lstStyle/>
          <a:p>
            <a:pPr indent="-384048" lvl="0" marL="384048" rtl="0" algn="l">
              <a:lnSpc>
                <a:spcPct val="94000"/>
              </a:lnSpc>
              <a:spcBef>
                <a:spcPts val="0"/>
              </a:spcBef>
              <a:spcAft>
                <a:spcPts val="0"/>
              </a:spcAft>
              <a:buClr>
                <a:schemeClr val="dk2"/>
              </a:buClr>
              <a:buSzPts val="1400"/>
              <a:buChar char="❖"/>
            </a:pPr>
            <a:r>
              <a:rPr lang="en-ID"/>
              <a:t>Milestone 1</a:t>
            </a:r>
            <a:endParaRPr/>
          </a:p>
          <a:p>
            <a:pPr indent="-384048" lvl="1" marL="914400" rtl="0" algn="l">
              <a:lnSpc>
                <a:spcPct val="115000"/>
              </a:lnSpc>
              <a:spcBef>
                <a:spcPts val="0"/>
              </a:spcBef>
              <a:spcAft>
                <a:spcPts val="0"/>
              </a:spcAft>
              <a:buSzPts val="1800"/>
              <a:buChar char="➢"/>
            </a:pPr>
            <a:r>
              <a:rPr lang="en-ID"/>
              <a:t>Business Understanding</a:t>
            </a:r>
            <a:endParaRPr/>
          </a:p>
          <a:p>
            <a:pPr indent="-384048" lvl="1" marL="914400" rtl="0" algn="l">
              <a:lnSpc>
                <a:spcPct val="115000"/>
              </a:lnSpc>
              <a:spcBef>
                <a:spcPts val="1200"/>
              </a:spcBef>
              <a:spcAft>
                <a:spcPts val="0"/>
              </a:spcAft>
              <a:buSzPts val="1800"/>
              <a:buChar char="➢"/>
            </a:pPr>
            <a:r>
              <a:rPr lang="en-ID"/>
              <a:t>Clean up the data</a:t>
            </a:r>
            <a:endParaRPr/>
          </a:p>
          <a:p>
            <a:pPr indent="-384048" lvl="1" marL="914400" rtl="0" algn="l">
              <a:lnSpc>
                <a:spcPct val="115000"/>
              </a:lnSpc>
              <a:spcBef>
                <a:spcPts val="1200"/>
              </a:spcBef>
              <a:spcAft>
                <a:spcPts val="0"/>
              </a:spcAft>
              <a:buSzPts val="1800"/>
              <a:buChar char="➢"/>
            </a:pPr>
            <a:r>
              <a:rPr lang="en-ID"/>
              <a:t>Descriptive Analytics</a:t>
            </a:r>
            <a:endParaRPr/>
          </a:p>
          <a:p>
            <a:pPr indent="0" lvl="0" marL="914400" rtl="0" algn="l">
              <a:spcBef>
                <a:spcPts val="1200"/>
              </a:spcBef>
              <a:spcAft>
                <a:spcPts val="0"/>
              </a:spcAft>
              <a:buNone/>
            </a:pPr>
            <a:r>
              <a:t/>
            </a:r>
            <a:endParaRPr/>
          </a:p>
          <a:p>
            <a:pPr indent="-384048" lvl="0" marL="384048" rtl="0" algn="l">
              <a:lnSpc>
                <a:spcPct val="94000"/>
              </a:lnSpc>
              <a:spcBef>
                <a:spcPts val="0"/>
              </a:spcBef>
              <a:spcAft>
                <a:spcPts val="0"/>
              </a:spcAft>
              <a:buSzPts val="1400"/>
              <a:buChar char="❖"/>
            </a:pPr>
            <a:r>
              <a:rPr lang="en-ID"/>
              <a:t>Milestone 2</a:t>
            </a:r>
            <a:endParaRPr/>
          </a:p>
          <a:p>
            <a:pPr indent="-384048" lvl="1" marL="914400" rtl="0" algn="l">
              <a:lnSpc>
                <a:spcPct val="150000"/>
              </a:lnSpc>
              <a:spcBef>
                <a:spcPts val="0"/>
              </a:spcBef>
              <a:spcAft>
                <a:spcPts val="0"/>
              </a:spcAft>
              <a:buSzPts val="1800"/>
              <a:buChar char="➢"/>
            </a:pPr>
            <a:r>
              <a:rPr lang="en-ID"/>
              <a:t>EDA &amp; Statistical Measurement</a:t>
            </a:r>
            <a:endParaRPr/>
          </a:p>
          <a:p>
            <a:pPr indent="-384048" lvl="1" marL="914400" rtl="0" algn="l">
              <a:lnSpc>
                <a:spcPct val="150000"/>
              </a:lnSpc>
              <a:spcBef>
                <a:spcPts val="0"/>
              </a:spcBef>
              <a:spcAft>
                <a:spcPts val="0"/>
              </a:spcAft>
              <a:buSzPts val="1800"/>
              <a:buChar char="➢"/>
            </a:pPr>
            <a:r>
              <a:rPr lang="en-ID"/>
              <a:t>Statistical Hypothesis</a:t>
            </a:r>
            <a:endParaRPr/>
          </a:p>
          <a:p>
            <a:pPr indent="0" lvl="0" marL="0" rtl="0" algn="l">
              <a:lnSpc>
                <a:spcPct val="94000"/>
              </a:lnSpc>
              <a:spcBef>
                <a:spcPts val="120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2"/>
          <p:cNvSpPr txBox="1"/>
          <p:nvPr>
            <p:ph type="title"/>
          </p:nvPr>
        </p:nvSpPr>
        <p:spPr>
          <a:xfrm>
            <a:off x="1371600" y="685800"/>
            <a:ext cx="4297680" cy="1798721"/>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3600"/>
              <a:buFont typeface="Libre Franklin"/>
              <a:buNone/>
            </a:pPr>
            <a:r>
              <a:rPr lang="en-ID" sz="3200"/>
              <a:t>CREATE STATISTICAL MEASUREMENT</a:t>
            </a:r>
            <a:endParaRPr sz="3200"/>
          </a:p>
        </p:txBody>
      </p:sp>
      <p:graphicFrame>
        <p:nvGraphicFramePr>
          <p:cNvPr id="222" name="Google Shape;222;p32"/>
          <p:cNvGraphicFramePr/>
          <p:nvPr/>
        </p:nvGraphicFramePr>
        <p:xfrm>
          <a:off x="4818647" y="685800"/>
          <a:ext cx="3000000" cy="3000000"/>
        </p:xfrm>
        <a:graphic>
          <a:graphicData uri="http://schemas.openxmlformats.org/drawingml/2006/table">
            <a:tbl>
              <a:tblPr bandRow="1" firstRow="1">
                <a:noFill/>
                <a:tableStyleId>{1EBEF5A7-9EB4-4BA1-93A9-865DFE950C96}</a:tableStyleId>
              </a:tblPr>
              <a:tblGrid>
                <a:gridCol w="1426525"/>
                <a:gridCol w="1146200"/>
                <a:gridCol w="1873300"/>
                <a:gridCol w="2277850"/>
              </a:tblGrid>
              <a:tr h="385100">
                <a:tc>
                  <a:txBody>
                    <a:bodyPr/>
                    <a:lstStyle/>
                    <a:p>
                      <a:pPr indent="0" lvl="0" marL="0" marR="0" rtl="0" algn="l">
                        <a:spcBef>
                          <a:spcPts val="0"/>
                        </a:spcBef>
                        <a:spcAft>
                          <a:spcPts val="0"/>
                        </a:spcAft>
                        <a:buNone/>
                      </a:pPr>
                      <a:r>
                        <a:rPr lang="en-ID" sz="1800" u="none" cap="none" strike="noStrike"/>
                        <a:t>Metric</a:t>
                      </a:r>
                      <a:endParaRPr sz="1800"/>
                    </a:p>
                  </a:txBody>
                  <a:tcPr marT="45725" marB="45725" marR="91450" marL="91450"/>
                </a:tc>
                <a:tc>
                  <a:txBody>
                    <a:bodyPr/>
                    <a:lstStyle/>
                    <a:p>
                      <a:pPr indent="0" lvl="0" marL="0" marR="0" rtl="0" algn="l">
                        <a:spcBef>
                          <a:spcPts val="0"/>
                        </a:spcBef>
                        <a:spcAft>
                          <a:spcPts val="0"/>
                        </a:spcAft>
                        <a:buNone/>
                      </a:pPr>
                      <a:r>
                        <a:rPr lang="en-ID" sz="1800"/>
                        <a:t>QTY</a:t>
                      </a:r>
                      <a:endParaRPr sz="1800"/>
                    </a:p>
                  </a:txBody>
                  <a:tcPr marT="45725" marB="45725" marR="91450" marL="91450"/>
                </a:tc>
                <a:tc>
                  <a:txBody>
                    <a:bodyPr/>
                    <a:lstStyle/>
                    <a:p>
                      <a:pPr indent="0" lvl="0" marL="0" marR="0" rtl="0" algn="l">
                        <a:spcBef>
                          <a:spcPts val="0"/>
                        </a:spcBef>
                        <a:spcAft>
                          <a:spcPts val="0"/>
                        </a:spcAft>
                        <a:buNone/>
                      </a:pPr>
                      <a:r>
                        <a:rPr lang="en-ID" sz="1800"/>
                        <a:t>Discount</a:t>
                      </a:r>
                      <a:endParaRPr sz="1800"/>
                    </a:p>
                  </a:txBody>
                  <a:tcPr marT="45725" marB="45725" marR="91450" marL="91450"/>
                </a:tc>
                <a:tc>
                  <a:txBody>
                    <a:bodyPr/>
                    <a:lstStyle/>
                    <a:p>
                      <a:pPr indent="0" lvl="0" marL="0" marR="0" rtl="0" algn="l">
                        <a:spcBef>
                          <a:spcPts val="0"/>
                        </a:spcBef>
                        <a:spcAft>
                          <a:spcPts val="0"/>
                        </a:spcAft>
                        <a:buNone/>
                      </a:pPr>
                      <a:r>
                        <a:rPr lang="en-ID" sz="1800"/>
                        <a:t>Total Revenue</a:t>
                      </a:r>
                      <a:endParaRPr sz="1800"/>
                    </a:p>
                  </a:txBody>
                  <a:tcPr marT="45725" marB="45725" marR="91450" marL="91450"/>
                </a:tc>
              </a:tr>
              <a:tr h="385100">
                <a:tc>
                  <a:txBody>
                    <a:bodyPr/>
                    <a:lstStyle/>
                    <a:p>
                      <a:pPr indent="0" lvl="0" marL="0" marR="0" rtl="0" algn="l">
                        <a:spcBef>
                          <a:spcPts val="0"/>
                        </a:spcBef>
                        <a:spcAft>
                          <a:spcPts val="0"/>
                        </a:spcAft>
                        <a:buNone/>
                      </a:pPr>
                      <a:r>
                        <a:rPr lang="en-ID" sz="1800"/>
                        <a:t>Count</a:t>
                      </a:r>
                      <a:endParaRPr sz="1800"/>
                    </a:p>
                  </a:txBody>
                  <a:tcPr marT="45725" marB="45725" marR="91450" marL="91450"/>
                </a:tc>
                <a:tc>
                  <a:txBody>
                    <a:bodyPr/>
                    <a:lstStyle/>
                    <a:p>
                      <a:pPr indent="0" lvl="0" marL="0" marR="0" rtl="0" algn="l">
                        <a:spcBef>
                          <a:spcPts val="0"/>
                        </a:spcBef>
                        <a:spcAft>
                          <a:spcPts val="0"/>
                        </a:spcAft>
                        <a:buNone/>
                      </a:pPr>
                      <a:r>
                        <a:rPr lang="en-ID" sz="1800"/>
                        <a:t>10.142</a:t>
                      </a:r>
                      <a:endParaRPr sz="1800"/>
                    </a:p>
                  </a:txBody>
                  <a:tcPr marT="45725" marB="45725" marR="91450" marL="91450"/>
                </a:tc>
                <a:tc>
                  <a:txBody>
                    <a:bodyPr/>
                    <a:lstStyle/>
                    <a:p>
                      <a:pPr indent="0" lvl="0" marL="0" marR="0" rtl="0" algn="l">
                        <a:spcBef>
                          <a:spcPts val="0"/>
                        </a:spcBef>
                        <a:spcAft>
                          <a:spcPts val="0"/>
                        </a:spcAft>
                        <a:buNone/>
                      </a:pPr>
                      <a:r>
                        <a:rPr lang="en-ID" sz="1800"/>
                        <a:t>10.142</a:t>
                      </a:r>
                      <a:endParaRPr sz="1800"/>
                    </a:p>
                  </a:txBody>
                  <a:tcPr marT="45725" marB="45725" marR="91450" marL="91450"/>
                </a:tc>
                <a:tc>
                  <a:txBody>
                    <a:bodyPr/>
                    <a:lstStyle/>
                    <a:p>
                      <a:pPr indent="0" lvl="0" marL="0" marR="0" rtl="0" algn="l">
                        <a:spcBef>
                          <a:spcPts val="0"/>
                        </a:spcBef>
                        <a:spcAft>
                          <a:spcPts val="0"/>
                        </a:spcAft>
                        <a:buNone/>
                      </a:pPr>
                      <a:r>
                        <a:rPr lang="en-ID" sz="1800"/>
                        <a:t>10.142</a:t>
                      </a:r>
                      <a:endParaRPr sz="1800"/>
                    </a:p>
                  </a:txBody>
                  <a:tcPr marT="45725" marB="45725" marR="91450" marL="91450"/>
                </a:tc>
              </a:tr>
              <a:tr h="385100">
                <a:tc>
                  <a:txBody>
                    <a:bodyPr/>
                    <a:lstStyle/>
                    <a:p>
                      <a:pPr indent="0" lvl="0" marL="0" marR="0" rtl="0" algn="l">
                        <a:spcBef>
                          <a:spcPts val="0"/>
                        </a:spcBef>
                        <a:spcAft>
                          <a:spcPts val="0"/>
                        </a:spcAft>
                        <a:buNone/>
                      </a:pPr>
                      <a:r>
                        <a:rPr lang="en-ID" sz="1800"/>
                        <a:t>Min</a:t>
                      </a:r>
                      <a:endParaRPr sz="1800"/>
                    </a:p>
                  </a:txBody>
                  <a:tcPr marT="45725" marB="45725" marR="91450" marL="91450"/>
                </a:tc>
                <a:tc>
                  <a:txBody>
                    <a:bodyPr/>
                    <a:lstStyle/>
                    <a:p>
                      <a:pPr indent="0" lvl="0" marL="0" marR="0" rtl="0" algn="l">
                        <a:spcBef>
                          <a:spcPts val="0"/>
                        </a:spcBef>
                        <a:spcAft>
                          <a:spcPts val="0"/>
                        </a:spcAft>
                        <a:buNone/>
                      </a:pPr>
                      <a:r>
                        <a:rPr lang="en-ID" sz="1800"/>
                        <a:t>1</a:t>
                      </a:r>
                      <a:endParaRPr sz="1800"/>
                    </a:p>
                  </a:txBody>
                  <a:tcPr marT="45725" marB="45725" marR="91450" marL="91450"/>
                </a:tc>
                <a:tc>
                  <a:txBody>
                    <a:bodyPr/>
                    <a:lstStyle/>
                    <a:p>
                      <a:pPr indent="0" lvl="0" marL="0" marR="0" rtl="0" algn="l">
                        <a:spcBef>
                          <a:spcPts val="0"/>
                        </a:spcBef>
                        <a:spcAft>
                          <a:spcPts val="0"/>
                        </a:spcAft>
                        <a:buNone/>
                      </a:pPr>
                      <a:r>
                        <a:rPr lang="en-ID" sz="1800"/>
                        <a:t>Rp 0</a:t>
                      </a:r>
                      <a:endParaRPr sz="1800"/>
                    </a:p>
                  </a:txBody>
                  <a:tcPr marT="45725" marB="45725" marR="91450" marL="91450"/>
                </a:tc>
                <a:tc>
                  <a:txBody>
                    <a:bodyPr/>
                    <a:lstStyle/>
                    <a:p>
                      <a:pPr indent="0" lvl="0" marL="0" marR="0" rtl="0" algn="l">
                        <a:spcBef>
                          <a:spcPts val="0"/>
                        </a:spcBef>
                        <a:spcAft>
                          <a:spcPts val="0"/>
                        </a:spcAft>
                        <a:buNone/>
                      </a:pPr>
                      <a:r>
                        <a:rPr lang="en-ID" sz="1800"/>
                        <a:t>Rp 45.000</a:t>
                      </a:r>
                      <a:endParaRPr sz="1800"/>
                    </a:p>
                  </a:txBody>
                  <a:tcPr marT="45725" marB="45725" marR="91450" marL="91450"/>
                </a:tc>
              </a:tr>
              <a:tr h="664700">
                <a:tc>
                  <a:txBody>
                    <a:bodyPr/>
                    <a:lstStyle/>
                    <a:p>
                      <a:pPr indent="0" lvl="0" marL="0" marR="0" rtl="0" algn="l">
                        <a:spcBef>
                          <a:spcPts val="0"/>
                        </a:spcBef>
                        <a:spcAft>
                          <a:spcPts val="0"/>
                        </a:spcAft>
                        <a:buNone/>
                      </a:pPr>
                      <a:r>
                        <a:rPr lang="en-ID" sz="1800"/>
                        <a:t>Max</a:t>
                      </a:r>
                      <a:endParaRPr sz="1800"/>
                    </a:p>
                  </a:txBody>
                  <a:tcPr marT="45725" marB="45725" marR="91450" marL="91450"/>
                </a:tc>
                <a:tc>
                  <a:txBody>
                    <a:bodyPr/>
                    <a:lstStyle/>
                    <a:p>
                      <a:pPr indent="0" lvl="0" marL="0" marR="0" rtl="0" algn="l">
                        <a:spcBef>
                          <a:spcPts val="0"/>
                        </a:spcBef>
                        <a:spcAft>
                          <a:spcPts val="0"/>
                        </a:spcAft>
                        <a:buNone/>
                      </a:pPr>
                      <a:r>
                        <a:rPr lang="en-ID" sz="1800"/>
                        <a:t>30</a:t>
                      </a:r>
                      <a:endParaRPr sz="1800"/>
                    </a:p>
                  </a:txBody>
                  <a:tcPr marT="45725" marB="45725" marR="91450" marL="91450"/>
                </a:tc>
                <a:tc>
                  <a:txBody>
                    <a:bodyPr/>
                    <a:lstStyle/>
                    <a:p>
                      <a:pPr indent="0" lvl="0" marL="0" marR="0" rtl="0" algn="l">
                        <a:spcBef>
                          <a:spcPts val="0"/>
                        </a:spcBef>
                        <a:spcAft>
                          <a:spcPts val="0"/>
                        </a:spcAft>
                        <a:buNone/>
                      </a:pPr>
                      <a:r>
                        <a:rPr lang="en-ID" sz="1800"/>
                        <a:t>Rp 900.000</a:t>
                      </a:r>
                      <a:endParaRPr sz="1800"/>
                    </a:p>
                  </a:txBody>
                  <a:tcPr marT="45725" marB="45725" marR="91450" marL="91450"/>
                </a:tc>
                <a:tc>
                  <a:txBody>
                    <a:bodyPr/>
                    <a:lstStyle/>
                    <a:p>
                      <a:pPr indent="0" lvl="0" marL="0" marR="0" rtl="0" algn="l">
                        <a:spcBef>
                          <a:spcPts val="0"/>
                        </a:spcBef>
                        <a:spcAft>
                          <a:spcPts val="0"/>
                        </a:spcAft>
                        <a:buNone/>
                      </a:pPr>
                      <a:r>
                        <a:rPr lang="en-ID" sz="1800"/>
                        <a:t>Rp 13.940.000</a:t>
                      </a:r>
                      <a:endParaRPr sz="1800"/>
                    </a:p>
                  </a:txBody>
                  <a:tcPr marT="45725" marB="45725" marR="91450" marL="91450"/>
                </a:tc>
              </a:tr>
              <a:tr h="385100">
                <a:tc>
                  <a:txBody>
                    <a:bodyPr/>
                    <a:lstStyle/>
                    <a:p>
                      <a:pPr indent="0" lvl="0" marL="0" marR="0" rtl="0" algn="l">
                        <a:spcBef>
                          <a:spcPts val="0"/>
                        </a:spcBef>
                        <a:spcAft>
                          <a:spcPts val="0"/>
                        </a:spcAft>
                        <a:buNone/>
                      </a:pPr>
                      <a:r>
                        <a:rPr lang="en-ID" sz="1800"/>
                        <a:t>Mean</a:t>
                      </a:r>
                      <a:endParaRPr sz="1800"/>
                    </a:p>
                  </a:txBody>
                  <a:tcPr marT="45725" marB="45725" marR="91450" marL="91450"/>
                </a:tc>
                <a:tc>
                  <a:txBody>
                    <a:bodyPr/>
                    <a:lstStyle/>
                    <a:p>
                      <a:pPr indent="0" lvl="0" marL="0" marR="0" rtl="0" algn="l">
                        <a:spcBef>
                          <a:spcPts val="0"/>
                        </a:spcBef>
                        <a:spcAft>
                          <a:spcPts val="0"/>
                        </a:spcAft>
                        <a:buNone/>
                      </a:pPr>
                      <a:r>
                        <a:rPr lang="en-ID" sz="1800"/>
                        <a:t>1,26</a:t>
                      </a:r>
                      <a:endParaRPr sz="1800"/>
                    </a:p>
                  </a:txBody>
                  <a:tcPr marT="45725" marB="45725" marR="91450" marL="91450"/>
                </a:tc>
                <a:tc>
                  <a:txBody>
                    <a:bodyPr/>
                    <a:lstStyle/>
                    <a:p>
                      <a:pPr indent="0" lvl="0" marL="0" marR="0" rtl="0" algn="l">
                        <a:spcBef>
                          <a:spcPts val="0"/>
                        </a:spcBef>
                        <a:spcAft>
                          <a:spcPts val="0"/>
                        </a:spcAft>
                        <a:buNone/>
                      </a:pPr>
                      <a:r>
                        <a:rPr lang="en-ID" sz="1800"/>
                        <a:t>Rp 81.975</a:t>
                      </a:r>
                      <a:endParaRPr sz="1800"/>
                    </a:p>
                  </a:txBody>
                  <a:tcPr marT="45725" marB="45725" marR="91450" marL="91450"/>
                </a:tc>
                <a:tc>
                  <a:txBody>
                    <a:bodyPr/>
                    <a:lstStyle/>
                    <a:p>
                      <a:pPr indent="0" lvl="0" marL="0" marR="0" rtl="0" algn="l">
                        <a:spcBef>
                          <a:spcPts val="0"/>
                        </a:spcBef>
                        <a:spcAft>
                          <a:spcPts val="0"/>
                        </a:spcAft>
                        <a:buNone/>
                      </a:pPr>
                      <a:r>
                        <a:rPr lang="en-ID" sz="1800"/>
                        <a:t>Rp 4.562.947</a:t>
                      </a:r>
                      <a:endParaRPr sz="1800"/>
                    </a:p>
                  </a:txBody>
                  <a:tcPr marT="45725" marB="45725" marR="91450" marL="91450"/>
                </a:tc>
              </a:tr>
              <a:tr h="385100">
                <a:tc>
                  <a:txBody>
                    <a:bodyPr/>
                    <a:lstStyle/>
                    <a:p>
                      <a:pPr indent="0" lvl="0" marL="0" marR="0" rtl="0" algn="l">
                        <a:spcBef>
                          <a:spcPts val="0"/>
                        </a:spcBef>
                        <a:spcAft>
                          <a:spcPts val="0"/>
                        </a:spcAft>
                        <a:buNone/>
                      </a:pPr>
                      <a:r>
                        <a:rPr lang="en-ID" sz="1800"/>
                        <a:t>Median</a:t>
                      </a:r>
                      <a:endParaRPr sz="1800"/>
                    </a:p>
                  </a:txBody>
                  <a:tcPr marT="45725" marB="45725" marR="91450" marL="91450"/>
                </a:tc>
                <a:tc>
                  <a:txBody>
                    <a:bodyPr/>
                    <a:lstStyle/>
                    <a:p>
                      <a:pPr indent="0" lvl="0" marL="0" marR="0" rtl="0" algn="l">
                        <a:spcBef>
                          <a:spcPts val="0"/>
                        </a:spcBef>
                        <a:spcAft>
                          <a:spcPts val="0"/>
                        </a:spcAft>
                        <a:buNone/>
                      </a:pPr>
                      <a:r>
                        <a:rPr lang="en-ID" sz="1800"/>
                        <a:t>1.0</a:t>
                      </a:r>
                      <a:endParaRPr sz="1800"/>
                    </a:p>
                  </a:txBody>
                  <a:tcPr marT="45725" marB="45725" marR="91450" marL="91450"/>
                </a:tc>
                <a:tc>
                  <a:txBody>
                    <a:bodyPr/>
                    <a:lstStyle/>
                    <a:p>
                      <a:pPr indent="0" lvl="0" marL="0" marR="0" rtl="0" algn="l">
                        <a:spcBef>
                          <a:spcPts val="0"/>
                        </a:spcBef>
                        <a:spcAft>
                          <a:spcPts val="0"/>
                        </a:spcAft>
                        <a:buNone/>
                      </a:pPr>
                      <a:r>
                        <a:rPr lang="en-ID" sz="1800"/>
                        <a:t>Rp 0</a:t>
                      </a:r>
                      <a:endParaRPr sz="1800"/>
                    </a:p>
                  </a:txBody>
                  <a:tcPr marT="45725" marB="45725" marR="91450" marL="91450"/>
                </a:tc>
                <a:tc>
                  <a:txBody>
                    <a:bodyPr/>
                    <a:lstStyle/>
                    <a:p>
                      <a:pPr indent="0" lvl="0" marL="0" marR="0" rtl="0" algn="l">
                        <a:spcBef>
                          <a:spcPts val="0"/>
                        </a:spcBef>
                        <a:spcAft>
                          <a:spcPts val="0"/>
                        </a:spcAft>
                        <a:buNone/>
                      </a:pPr>
                      <a:r>
                        <a:rPr lang="en-ID" sz="1800"/>
                        <a:t>Rp 4.275.000</a:t>
                      </a:r>
                      <a:endParaRPr sz="1800"/>
                    </a:p>
                  </a:txBody>
                  <a:tcPr marT="45725" marB="45725" marR="91450" marL="91450"/>
                </a:tc>
              </a:tr>
              <a:tr h="385100">
                <a:tc>
                  <a:txBody>
                    <a:bodyPr/>
                    <a:lstStyle/>
                    <a:p>
                      <a:pPr indent="0" lvl="0" marL="0" marR="0" rtl="0" algn="l">
                        <a:spcBef>
                          <a:spcPts val="0"/>
                        </a:spcBef>
                        <a:spcAft>
                          <a:spcPts val="0"/>
                        </a:spcAft>
                        <a:buNone/>
                      </a:pPr>
                      <a:r>
                        <a:rPr lang="en-ID" sz="1800"/>
                        <a:t>Mode</a:t>
                      </a:r>
                      <a:endParaRPr sz="1800"/>
                    </a:p>
                  </a:txBody>
                  <a:tcPr marT="45725" marB="45725" marR="91450" marL="91450"/>
                </a:tc>
                <a:tc>
                  <a:txBody>
                    <a:bodyPr/>
                    <a:lstStyle/>
                    <a:p>
                      <a:pPr indent="0" lvl="0" marL="0" marR="0" rtl="0" algn="l">
                        <a:spcBef>
                          <a:spcPts val="0"/>
                        </a:spcBef>
                        <a:spcAft>
                          <a:spcPts val="0"/>
                        </a:spcAft>
                        <a:buNone/>
                      </a:pPr>
                      <a:r>
                        <a:rPr lang="en-ID" sz="1800"/>
                        <a:t>1</a:t>
                      </a:r>
                      <a:endParaRPr sz="1800"/>
                    </a:p>
                  </a:txBody>
                  <a:tcPr marT="45725" marB="45725" marR="91450" marL="91450"/>
                </a:tc>
                <a:tc>
                  <a:txBody>
                    <a:bodyPr/>
                    <a:lstStyle/>
                    <a:p>
                      <a:pPr indent="0" lvl="0" marL="0" marR="0" rtl="0" algn="l">
                        <a:spcBef>
                          <a:spcPts val="0"/>
                        </a:spcBef>
                        <a:spcAft>
                          <a:spcPts val="0"/>
                        </a:spcAft>
                        <a:buNone/>
                      </a:pPr>
                      <a:r>
                        <a:rPr lang="en-ID" sz="1800"/>
                        <a:t>Rp 0</a:t>
                      </a:r>
                      <a:endParaRPr sz="1800"/>
                    </a:p>
                  </a:txBody>
                  <a:tcPr marT="45725" marB="45725" marR="91450" marL="91450"/>
                </a:tc>
                <a:tc>
                  <a:txBody>
                    <a:bodyPr/>
                    <a:lstStyle/>
                    <a:p>
                      <a:pPr indent="0" lvl="0" marL="0" marR="0" rtl="0" algn="l">
                        <a:spcBef>
                          <a:spcPts val="0"/>
                        </a:spcBef>
                        <a:spcAft>
                          <a:spcPts val="0"/>
                        </a:spcAft>
                        <a:buNone/>
                      </a:pPr>
                      <a:r>
                        <a:rPr lang="en-ID" sz="1800"/>
                        <a:t>Rp 7.200.000</a:t>
                      </a:r>
                      <a:endParaRPr sz="1800"/>
                    </a:p>
                  </a:txBody>
                  <a:tcPr marT="45725" marB="45725" marR="91450" marL="91450"/>
                </a:tc>
              </a:tr>
              <a:tr h="385100">
                <a:tc>
                  <a:txBody>
                    <a:bodyPr/>
                    <a:lstStyle/>
                    <a:p>
                      <a:pPr indent="0" lvl="0" marL="0" marR="0" rtl="0" algn="l">
                        <a:spcBef>
                          <a:spcPts val="0"/>
                        </a:spcBef>
                        <a:spcAft>
                          <a:spcPts val="0"/>
                        </a:spcAft>
                        <a:buNone/>
                      </a:pPr>
                      <a:r>
                        <a:rPr lang="en-ID" sz="1800"/>
                        <a:t>Q1(25%)</a:t>
                      </a:r>
                      <a:endParaRPr sz="1800"/>
                    </a:p>
                  </a:txBody>
                  <a:tcPr marT="45725" marB="45725" marR="91450" marL="91450"/>
                </a:tc>
                <a:tc>
                  <a:txBody>
                    <a:bodyPr/>
                    <a:lstStyle/>
                    <a:p>
                      <a:pPr indent="0" lvl="0" marL="0" marR="0" rtl="0" algn="l">
                        <a:spcBef>
                          <a:spcPts val="0"/>
                        </a:spcBef>
                        <a:spcAft>
                          <a:spcPts val="0"/>
                        </a:spcAft>
                        <a:buNone/>
                      </a:pPr>
                      <a:r>
                        <a:rPr lang="en-ID" sz="1800"/>
                        <a:t>1.0</a:t>
                      </a:r>
                      <a:endParaRPr sz="1800"/>
                    </a:p>
                  </a:txBody>
                  <a:tcPr marT="45725" marB="45725" marR="91450" marL="91450"/>
                </a:tc>
                <a:tc>
                  <a:txBody>
                    <a:bodyPr/>
                    <a:lstStyle/>
                    <a:p>
                      <a:pPr indent="0" lvl="0" marL="0" marR="0" rtl="0" algn="l">
                        <a:spcBef>
                          <a:spcPts val="0"/>
                        </a:spcBef>
                        <a:spcAft>
                          <a:spcPts val="0"/>
                        </a:spcAft>
                        <a:buNone/>
                      </a:pPr>
                      <a:r>
                        <a:rPr lang="en-ID" sz="1800"/>
                        <a:t>Rp 0</a:t>
                      </a:r>
                      <a:endParaRPr sz="1800"/>
                    </a:p>
                  </a:txBody>
                  <a:tcPr marT="45725" marB="45725" marR="91450" marL="91450"/>
                </a:tc>
                <a:tc>
                  <a:txBody>
                    <a:bodyPr/>
                    <a:lstStyle/>
                    <a:p>
                      <a:pPr indent="0" lvl="0" marL="0" marR="0" rtl="0" algn="l">
                        <a:spcBef>
                          <a:spcPts val="0"/>
                        </a:spcBef>
                        <a:spcAft>
                          <a:spcPts val="0"/>
                        </a:spcAft>
                        <a:buNone/>
                      </a:pPr>
                      <a:r>
                        <a:rPr lang="en-ID" sz="1800"/>
                        <a:t>Rp 2.241.000</a:t>
                      </a:r>
                      <a:endParaRPr sz="1800"/>
                    </a:p>
                  </a:txBody>
                  <a:tcPr marT="45725" marB="45725" marR="91450" marL="91450"/>
                </a:tc>
              </a:tr>
              <a:tr h="385100">
                <a:tc>
                  <a:txBody>
                    <a:bodyPr/>
                    <a:lstStyle/>
                    <a:p>
                      <a:pPr indent="0" lvl="0" marL="0" marR="0" rtl="0" algn="l">
                        <a:spcBef>
                          <a:spcPts val="0"/>
                        </a:spcBef>
                        <a:spcAft>
                          <a:spcPts val="0"/>
                        </a:spcAft>
                        <a:buNone/>
                      </a:pPr>
                      <a:r>
                        <a:rPr lang="en-ID" sz="1800"/>
                        <a:t>Q3(75%)</a:t>
                      </a:r>
                      <a:endParaRPr sz="1800"/>
                    </a:p>
                  </a:txBody>
                  <a:tcPr marT="45725" marB="45725" marR="91450" marL="91450"/>
                </a:tc>
                <a:tc>
                  <a:txBody>
                    <a:bodyPr/>
                    <a:lstStyle/>
                    <a:p>
                      <a:pPr indent="0" lvl="0" marL="0" marR="0" rtl="0" algn="l">
                        <a:spcBef>
                          <a:spcPts val="0"/>
                        </a:spcBef>
                        <a:spcAft>
                          <a:spcPts val="0"/>
                        </a:spcAft>
                        <a:buNone/>
                      </a:pPr>
                      <a:r>
                        <a:rPr lang="en-ID" sz="1800"/>
                        <a:t>1.0</a:t>
                      </a:r>
                      <a:endParaRPr sz="1800"/>
                    </a:p>
                  </a:txBody>
                  <a:tcPr marT="45725" marB="45725" marR="91450" marL="91450"/>
                </a:tc>
                <a:tc>
                  <a:txBody>
                    <a:bodyPr/>
                    <a:lstStyle/>
                    <a:p>
                      <a:pPr indent="0" lvl="0" marL="0" marR="0" rtl="0" algn="l">
                        <a:spcBef>
                          <a:spcPts val="0"/>
                        </a:spcBef>
                        <a:spcAft>
                          <a:spcPts val="0"/>
                        </a:spcAft>
                        <a:buNone/>
                      </a:pPr>
                      <a:r>
                        <a:rPr lang="en-ID" sz="1800"/>
                        <a:t>Rp 21.000</a:t>
                      </a:r>
                      <a:endParaRPr sz="1800"/>
                    </a:p>
                  </a:txBody>
                  <a:tcPr marT="45725" marB="45725" marR="91450" marL="91450"/>
                </a:tc>
                <a:tc>
                  <a:txBody>
                    <a:bodyPr/>
                    <a:lstStyle/>
                    <a:p>
                      <a:pPr indent="0" lvl="0" marL="0" marR="0" rtl="0" algn="l">
                        <a:spcBef>
                          <a:spcPts val="0"/>
                        </a:spcBef>
                        <a:spcAft>
                          <a:spcPts val="0"/>
                        </a:spcAft>
                        <a:buNone/>
                      </a:pPr>
                      <a:r>
                        <a:rPr lang="en-ID" sz="1800"/>
                        <a:t>Rp 6.980.000</a:t>
                      </a:r>
                      <a:endParaRPr sz="1800"/>
                    </a:p>
                  </a:txBody>
                  <a:tcPr marT="45725" marB="45725" marR="91450" marL="91450"/>
                </a:tc>
              </a:tr>
              <a:tr h="385100">
                <a:tc>
                  <a:txBody>
                    <a:bodyPr/>
                    <a:lstStyle/>
                    <a:p>
                      <a:pPr indent="0" lvl="0" marL="0" marR="0" rtl="0" algn="l">
                        <a:spcBef>
                          <a:spcPts val="0"/>
                        </a:spcBef>
                        <a:spcAft>
                          <a:spcPts val="0"/>
                        </a:spcAft>
                        <a:buNone/>
                      </a:pPr>
                      <a:r>
                        <a:rPr lang="en-ID" sz="1800"/>
                        <a:t>Range</a:t>
                      </a:r>
                      <a:endParaRPr sz="1800"/>
                    </a:p>
                  </a:txBody>
                  <a:tcPr marT="45725" marB="45725" marR="91450" marL="91450"/>
                </a:tc>
                <a:tc>
                  <a:txBody>
                    <a:bodyPr/>
                    <a:lstStyle/>
                    <a:p>
                      <a:pPr indent="0" lvl="0" marL="0" marR="0" rtl="0" algn="l">
                        <a:spcBef>
                          <a:spcPts val="0"/>
                        </a:spcBef>
                        <a:spcAft>
                          <a:spcPts val="0"/>
                        </a:spcAft>
                        <a:buNone/>
                      </a:pPr>
                      <a:r>
                        <a:rPr lang="en-ID" sz="1800"/>
                        <a:t>29</a:t>
                      </a:r>
                      <a:endParaRPr sz="1800"/>
                    </a:p>
                  </a:txBody>
                  <a:tcPr marT="45725" marB="45725" marR="91450" marL="91450"/>
                </a:tc>
                <a:tc>
                  <a:txBody>
                    <a:bodyPr/>
                    <a:lstStyle/>
                    <a:p>
                      <a:pPr indent="0" lvl="0" marL="0" marR="0" rtl="0" algn="l">
                        <a:spcBef>
                          <a:spcPts val="0"/>
                        </a:spcBef>
                        <a:spcAft>
                          <a:spcPts val="0"/>
                        </a:spcAft>
                        <a:buNone/>
                      </a:pPr>
                      <a:r>
                        <a:rPr lang="en-ID" sz="1800"/>
                        <a:t>Rp 900.000</a:t>
                      </a:r>
                      <a:endParaRPr sz="1800"/>
                    </a:p>
                  </a:txBody>
                  <a:tcPr marT="45725" marB="45725" marR="91450" marL="91450"/>
                </a:tc>
                <a:tc>
                  <a:txBody>
                    <a:bodyPr/>
                    <a:lstStyle/>
                    <a:p>
                      <a:pPr indent="0" lvl="0" marL="0" marR="0" rtl="0" algn="l">
                        <a:spcBef>
                          <a:spcPts val="0"/>
                        </a:spcBef>
                        <a:spcAft>
                          <a:spcPts val="0"/>
                        </a:spcAft>
                        <a:buNone/>
                      </a:pPr>
                      <a:r>
                        <a:rPr lang="en-ID" sz="1800"/>
                        <a:t>Rp 13.895.000</a:t>
                      </a:r>
                      <a:endParaRPr sz="1800"/>
                    </a:p>
                  </a:txBody>
                  <a:tcPr marT="45725" marB="45725" marR="91450" marL="91450"/>
                </a:tc>
              </a:tr>
              <a:tr h="296950">
                <a:tc>
                  <a:txBody>
                    <a:bodyPr/>
                    <a:lstStyle/>
                    <a:p>
                      <a:pPr indent="0" lvl="0" marL="0" marR="0" rtl="0" algn="l">
                        <a:spcBef>
                          <a:spcPts val="0"/>
                        </a:spcBef>
                        <a:spcAft>
                          <a:spcPts val="0"/>
                        </a:spcAft>
                        <a:buNone/>
                      </a:pPr>
                      <a:r>
                        <a:rPr lang="en-ID" sz="1800"/>
                        <a:t>Variance</a:t>
                      </a:r>
                      <a:endParaRPr sz="1800"/>
                    </a:p>
                  </a:txBody>
                  <a:tcPr marT="45725" marB="45725" marR="91450" marL="91450"/>
                </a:tc>
                <a:tc>
                  <a:txBody>
                    <a:bodyPr/>
                    <a:lstStyle/>
                    <a:p>
                      <a:pPr indent="0" lvl="0" marL="0" marR="0" rtl="0" algn="l">
                        <a:spcBef>
                          <a:spcPts val="0"/>
                        </a:spcBef>
                        <a:spcAft>
                          <a:spcPts val="0"/>
                        </a:spcAft>
                        <a:buNone/>
                      </a:pPr>
                      <a:r>
                        <a:rPr lang="en-ID" sz="1800"/>
                        <a:t>1.00</a:t>
                      </a:r>
                      <a:endParaRPr sz="1800"/>
                    </a:p>
                  </a:txBody>
                  <a:tcPr marT="45725" marB="45725" marR="91450" marL="91450"/>
                </a:tc>
                <a:tc>
                  <a:txBody>
                    <a:bodyPr/>
                    <a:lstStyle/>
                    <a:p>
                      <a:pPr indent="0" lvl="0" marL="0" marR="0" rtl="0" algn="l">
                        <a:spcBef>
                          <a:spcPts val="0"/>
                        </a:spcBef>
                        <a:spcAft>
                          <a:spcPts val="0"/>
                        </a:spcAft>
                        <a:buNone/>
                      </a:pPr>
                      <a:r>
                        <a:rPr lang="en-ID" sz="1800"/>
                        <a:t>35.014.647.139</a:t>
                      </a:r>
                      <a:endParaRPr sz="1800"/>
                    </a:p>
                  </a:txBody>
                  <a:tcPr marT="45725" marB="45725" marR="91450" marL="91450"/>
                </a:tc>
                <a:tc>
                  <a:txBody>
                    <a:bodyPr/>
                    <a:lstStyle/>
                    <a:p>
                      <a:pPr indent="0" lvl="0" marL="0" marR="0" rtl="0" algn="l">
                        <a:spcBef>
                          <a:spcPts val="0"/>
                        </a:spcBef>
                        <a:spcAft>
                          <a:spcPts val="0"/>
                        </a:spcAft>
                        <a:buNone/>
                      </a:pPr>
                      <a:r>
                        <a:rPr lang="en-ID" sz="1800"/>
                        <a:t>7.140.167.411.078</a:t>
                      </a:r>
                      <a:endParaRPr sz="1800"/>
                    </a:p>
                  </a:txBody>
                  <a:tcPr marT="45725" marB="45725" marR="91450" marL="91450"/>
                </a:tc>
              </a:tr>
              <a:tr h="366150">
                <a:tc>
                  <a:txBody>
                    <a:bodyPr/>
                    <a:lstStyle/>
                    <a:p>
                      <a:pPr indent="0" lvl="0" marL="0" marR="0" rtl="0" algn="l">
                        <a:spcBef>
                          <a:spcPts val="0"/>
                        </a:spcBef>
                        <a:spcAft>
                          <a:spcPts val="0"/>
                        </a:spcAft>
                        <a:buNone/>
                      </a:pPr>
                      <a:r>
                        <a:rPr lang="en-ID" sz="1800"/>
                        <a:t>Standar Dev</a:t>
                      </a:r>
                      <a:endParaRPr sz="1800"/>
                    </a:p>
                  </a:txBody>
                  <a:tcPr marT="45725" marB="45725" marR="91450" marL="91450"/>
                </a:tc>
                <a:tc>
                  <a:txBody>
                    <a:bodyPr/>
                    <a:lstStyle/>
                    <a:p>
                      <a:pPr indent="0" lvl="0" marL="0" marR="0" rtl="0" algn="l">
                        <a:spcBef>
                          <a:spcPts val="0"/>
                        </a:spcBef>
                        <a:spcAft>
                          <a:spcPts val="0"/>
                        </a:spcAft>
                        <a:buNone/>
                      </a:pPr>
                      <a:r>
                        <a:rPr lang="en-ID" sz="1800"/>
                        <a:t>1.00</a:t>
                      </a:r>
                      <a:endParaRPr sz="1800"/>
                    </a:p>
                  </a:txBody>
                  <a:tcPr marT="45725" marB="45725" marR="91450" marL="91450"/>
                </a:tc>
                <a:tc>
                  <a:txBody>
                    <a:bodyPr/>
                    <a:lstStyle/>
                    <a:p>
                      <a:pPr indent="0" lvl="0" marL="0" marR="0" rtl="0" algn="l">
                        <a:spcBef>
                          <a:spcPts val="0"/>
                        </a:spcBef>
                        <a:spcAft>
                          <a:spcPts val="0"/>
                        </a:spcAft>
                        <a:buNone/>
                      </a:pPr>
                      <a:r>
                        <a:rPr lang="en-ID" sz="1800"/>
                        <a:t>Rp 187.122</a:t>
                      </a:r>
                      <a:endParaRPr sz="1800"/>
                    </a:p>
                  </a:txBody>
                  <a:tcPr marT="45725" marB="45725" marR="91450" marL="91450"/>
                </a:tc>
                <a:tc>
                  <a:txBody>
                    <a:bodyPr/>
                    <a:lstStyle/>
                    <a:p>
                      <a:pPr indent="0" lvl="0" marL="0" marR="0" rtl="0" algn="l">
                        <a:spcBef>
                          <a:spcPts val="0"/>
                        </a:spcBef>
                        <a:spcAft>
                          <a:spcPts val="0"/>
                        </a:spcAft>
                        <a:buNone/>
                      </a:pPr>
                      <a:r>
                        <a:rPr lang="en-ID" sz="1800"/>
                        <a:t>Rp 2.672.109</a:t>
                      </a:r>
                      <a:endParaRPr sz="1800"/>
                    </a:p>
                  </a:txBody>
                  <a:tcPr marT="45725" marB="45725" marR="91450" marL="91450"/>
                </a:tc>
              </a:tr>
              <a:tr h="385100">
                <a:tc>
                  <a:txBody>
                    <a:bodyPr/>
                    <a:lstStyle/>
                    <a:p>
                      <a:pPr indent="0" lvl="0" marL="0" marR="0" rtl="0" algn="l">
                        <a:spcBef>
                          <a:spcPts val="0"/>
                        </a:spcBef>
                        <a:spcAft>
                          <a:spcPts val="0"/>
                        </a:spcAft>
                        <a:buNone/>
                      </a:pPr>
                      <a:r>
                        <a:rPr lang="en-ID" sz="1800"/>
                        <a:t>Skewness</a:t>
                      </a:r>
                      <a:endParaRPr sz="1800"/>
                    </a:p>
                  </a:txBody>
                  <a:tcPr marT="45725" marB="45725" marR="91450" marL="91450"/>
                </a:tc>
                <a:tc>
                  <a:txBody>
                    <a:bodyPr/>
                    <a:lstStyle/>
                    <a:p>
                      <a:pPr indent="0" lvl="0" marL="0" marR="0" rtl="0" algn="l">
                        <a:spcBef>
                          <a:spcPts val="0"/>
                        </a:spcBef>
                        <a:spcAft>
                          <a:spcPts val="0"/>
                        </a:spcAft>
                        <a:buNone/>
                      </a:pPr>
                      <a:r>
                        <a:rPr lang="en-ID" sz="1800"/>
                        <a:t>17.01</a:t>
                      </a:r>
                      <a:endParaRPr sz="1800"/>
                    </a:p>
                  </a:txBody>
                  <a:tcPr marT="45725" marB="45725" marR="91450" marL="91450"/>
                </a:tc>
                <a:tc>
                  <a:txBody>
                    <a:bodyPr/>
                    <a:lstStyle/>
                    <a:p>
                      <a:pPr indent="0" lvl="0" marL="0" marR="0" rtl="0" algn="l">
                        <a:spcBef>
                          <a:spcPts val="0"/>
                        </a:spcBef>
                        <a:spcAft>
                          <a:spcPts val="0"/>
                        </a:spcAft>
                        <a:buNone/>
                      </a:pPr>
                      <a:r>
                        <a:rPr lang="en-ID" sz="1800"/>
                        <a:t>2.50</a:t>
                      </a:r>
                      <a:endParaRPr sz="1800"/>
                    </a:p>
                  </a:txBody>
                  <a:tcPr marT="45725" marB="45725" marR="91450" marL="91450"/>
                </a:tc>
                <a:tc>
                  <a:txBody>
                    <a:bodyPr/>
                    <a:lstStyle/>
                    <a:p>
                      <a:pPr indent="0" lvl="0" marL="0" marR="0" rtl="0" algn="l">
                        <a:spcBef>
                          <a:spcPts val="0"/>
                        </a:spcBef>
                        <a:spcAft>
                          <a:spcPts val="0"/>
                        </a:spcAft>
                        <a:buNone/>
                      </a:pPr>
                      <a:r>
                        <a:rPr lang="en-ID" sz="1800"/>
                        <a:t>0.37</a:t>
                      </a:r>
                      <a:endParaRPr sz="1800"/>
                    </a:p>
                  </a:txBody>
                  <a:tcPr marT="45725" marB="45725" marR="91450" marL="91450"/>
                </a:tc>
              </a:tr>
            </a:tbl>
          </a:graphicData>
        </a:graphic>
      </p:graphicFrame>
      <p:sp>
        <p:nvSpPr>
          <p:cNvPr id="223" name="Google Shape;223;p32"/>
          <p:cNvSpPr txBox="1"/>
          <p:nvPr/>
        </p:nvSpPr>
        <p:spPr>
          <a:xfrm>
            <a:off x="1371599" y="2695075"/>
            <a:ext cx="5342021" cy="2616867"/>
          </a:xfrm>
          <a:prstGeom prst="rect">
            <a:avLst/>
          </a:prstGeom>
          <a:noFill/>
          <a:ln>
            <a:noFill/>
          </a:ln>
        </p:spPr>
        <p:txBody>
          <a:bodyPr anchorCtr="0" anchor="t" bIns="45700" lIns="91425" spcFirstLastPara="1" rIns="91425" wrap="square" tIns="45700">
            <a:normAutofit fontScale="92500" lnSpcReduction="10000"/>
          </a:bodyPr>
          <a:lstStyle/>
          <a:p>
            <a:pPr indent="0" lvl="0" marL="0" marR="0" rtl="0" algn="l">
              <a:lnSpc>
                <a:spcPct val="89000"/>
              </a:lnSpc>
              <a:spcBef>
                <a:spcPts val="0"/>
              </a:spcBef>
              <a:spcAft>
                <a:spcPts val="0"/>
              </a:spcAft>
              <a:buClr>
                <a:schemeClr val="dk2"/>
              </a:buClr>
              <a:buSzPct val="100000"/>
              <a:buFont typeface="Libre Franklin"/>
              <a:buNone/>
            </a:pPr>
            <a:r>
              <a:rPr b="1" lang="en-ID" sz="1000" cap="none">
                <a:solidFill>
                  <a:schemeClr val="dk2"/>
                </a:solidFill>
                <a:latin typeface="Libre Franklin"/>
                <a:ea typeface="Libre Franklin"/>
                <a:cs typeface="Libre Franklin"/>
                <a:sym typeface="Libre Franklin"/>
              </a:rPr>
              <a:t>COUNT 	: =COUNT(A:A)</a:t>
            </a:r>
            <a:endParaRPr/>
          </a:p>
          <a:p>
            <a:pPr indent="0" lvl="0" marL="0" marR="0" rtl="0" algn="l">
              <a:lnSpc>
                <a:spcPct val="89000"/>
              </a:lnSpc>
              <a:spcBef>
                <a:spcPts val="0"/>
              </a:spcBef>
              <a:spcAft>
                <a:spcPts val="0"/>
              </a:spcAft>
              <a:buClr>
                <a:schemeClr val="dk2"/>
              </a:buClr>
              <a:buSzPct val="100000"/>
              <a:buFont typeface="Libre Franklin"/>
              <a:buNone/>
            </a:pPr>
            <a:r>
              <a:t/>
            </a:r>
            <a:endParaRPr b="1" sz="1000" cap="none">
              <a:solidFill>
                <a:schemeClr val="dk2"/>
              </a:solidFill>
              <a:latin typeface="Libre Franklin"/>
              <a:ea typeface="Libre Franklin"/>
              <a:cs typeface="Libre Franklin"/>
              <a:sym typeface="Libre Franklin"/>
            </a:endParaRPr>
          </a:p>
          <a:p>
            <a:pPr indent="0" lvl="0" marL="0" marR="0" rtl="0" algn="l">
              <a:lnSpc>
                <a:spcPct val="89000"/>
              </a:lnSpc>
              <a:spcBef>
                <a:spcPts val="0"/>
              </a:spcBef>
              <a:spcAft>
                <a:spcPts val="0"/>
              </a:spcAft>
              <a:buClr>
                <a:schemeClr val="dk2"/>
              </a:buClr>
              <a:buSzPct val="100000"/>
              <a:buFont typeface="Libre Franklin"/>
              <a:buNone/>
            </a:pPr>
            <a:r>
              <a:rPr b="1" lang="en-ID" sz="1000" cap="none">
                <a:solidFill>
                  <a:schemeClr val="dk2"/>
                </a:solidFill>
                <a:latin typeface="Libre Franklin"/>
                <a:ea typeface="Libre Franklin"/>
                <a:cs typeface="Libre Franklin"/>
                <a:sym typeface="Libre Franklin"/>
              </a:rPr>
              <a:t>MIN	: =MIN(A:A)</a:t>
            </a:r>
            <a:endParaRPr/>
          </a:p>
          <a:p>
            <a:pPr indent="0" lvl="0" marL="0" marR="0" rtl="0" algn="l">
              <a:lnSpc>
                <a:spcPct val="89000"/>
              </a:lnSpc>
              <a:spcBef>
                <a:spcPts val="0"/>
              </a:spcBef>
              <a:spcAft>
                <a:spcPts val="0"/>
              </a:spcAft>
              <a:buClr>
                <a:schemeClr val="dk2"/>
              </a:buClr>
              <a:buSzPct val="100000"/>
              <a:buFont typeface="Libre Franklin"/>
              <a:buNone/>
            </a:pPr>
            <a:r>
              <a:t/>
            </a:r>
            <a:endParaRPr b="1" sz="1000" cap="none">
              <a:solidFill>
                <a:schemeClr val="dk2"/>
              </a:solidFill>
              <a:latin typeface="Libre Franklin"/>
              <a:ea typeface="Libre Franklin"/>
              <a:cs typeface="Libre Franklin"/>
              <a:sym typeface="Libre Franklin"/>
            </a:endParaRPr>
          </a:p>
          <a:p>
            <a:pPr indent="0" lvl="0" marL="0" marR="0" rtl="0" algn="l">
              <a:lnSpc>
                <a:spcPct val="89000"/>
              </a:lnSpc>
              <a:spcBef>
                <a:spcPts val="0"/>
              </a:spcBef>
              <a:spcAft>
                <a:spcPts val="0"/>
              </a:spcAft>
              <a:buClr>
                <a:schemeClr val="dk2"/>
              </a:buClr>
              <a:buSzPct val="100000"/>
              <a:buFont typeface="Libre Franklin"/>
              <a:buNone/>
            </a:pPr>
            <a:r>
              <a:rPr b="1" lang="en-ID" sz="1000" cap="none">
                <a:solidFill>
                  <a:schemeClr val="dk2"/>
                </a:solidFill>
                <a:latin typeface="Libre Franklin"/>
                <a:ea typeface="Libre Franklin"/>
                <a:cs typeface="Libre Franklin"/>
                <a:sym typeface="Libre Franklin"/>
              </a:rPr>
              <a:t>MAX	: =MAX(A:A)</a:t>
            </a:r>
            <a:endParaRPr/>
          </a:p>
          <a:p>
            <a:pPr indent="0" lvl="0" marL="0" marR="0" rtl="0" algn="l">
              <a:lnSpc>
                <a:spcPct val="89000"/>
              </a:lnSpc>
              <a:spcBef>
                <a:spcPts val="0"/>
              </a:spcBef>
              <a:spcAft>
                <a:spcPts val="0"/>
              </a:spcAft>
              <a:buClr>
                <a:schemeClr val="dk2"/>
              </a:buClr>
              <a:buSzPct val="100000"/>
              <a:buFont typeface="Libre Franklin"/>
              <a:buNone/>
            </a:pPr>
            <a:r>
              <a:t/>
            </a:r>
            <a:endParaRPr b="1" sz="1000" cap="none">
              <a:solidFill>
                <a:schemeClr val="dk2"/>
              </a:solidFill>
              <a:latin typeface="Libre Franklin"/>
              <a:ea typeface="Libre Franklin"/>
              <a:cs typeface="Libre Franklin"/>
              <a:sym typeface="Libre Franklin"/>
            </a:endParaRPr>
          </a:p>
          <a:p>
            <a:pPr indent="0" lvl="0" marL="0" marR="0" rtl="0" algn="l">
              <a:lnSpc>
                <a:spcPct val="89000"/>
              </a:lnSpc>
              <a:spcBef>
                <a:spcPts val="0"/>
              </a:spcBef>
              <a:spcAft>
                <a:spcPts val="0"/>
              </a:spcAft>
              <a:buClr>
                <a:schemeClr val="dk2"/>
              </a:buClr>
              <a:buSzPct val="100000"/>
              <a:buFont typeface="Libre Franklin"/>
              <a:buNone/>
            </a:pPr>
            <a:r>
              <a:rPr b="1" lang="en-ID" sz="1000" cap="none">
                <a:solidFill>
                  <a:schemeClr val="dk2"/>
                </a:solidFill>
                <a:latin typeface="Libre Franklin"/>
                <a:ea typeface="Libre Franklin"/>
                <a:cs typeface="Libre Franklin"/>
                <a:sym typeface="Libre Franklin"/>
              </a:rPr>
              <a:t>MEAN	: =AVERAGE(A:A)</a:t>
            </a:r>
            <a:endParaRPr/>
          </a:p>
          <a:p>
            <a:pPr indent="0" lvl="0" marL="0" marR="0" rtl="0" algn="l">
              <a:lnSpc>
                <a:spcPct val="89000"/>
              </a:lnSpc>
              <a:spcBef>
                <a:spcPts val="0"/>
              </a:spcBef>
              <a:spcAft>
                <a:spcPts val="0"/>
              </a:spcAft>
              <a:buClr>
                <a:schemeClr val="dk2"/>
              </a:buClr>
              <a:buSzPct val="100000"/>
              <a:buFont typeface="Libre Franklin"/>
              <a:buNone/>
            </a:pPr>
            <a:r>
              <a:t/>
            </a:r>
            <a:endParaRPr b="1" sz="1000" cap="none">
              <a:solidFill>
                <a:schemeClr val="dk2"/>
              </a:solidFill>
              <a:latin typeface="Libre Franklin"/>
              <a:ea typeface="Libre Franklin"/>
              <a:cs typeface="Libre Franklin"/>
              <a:sym typeface="Libre Franklin"/>
            </a:endParaRPr>
          </a:p>
          <a:p>
            <a:pPr indent="0" lvl="0" marL="0" marR="0" rtl="0" algn="l">
              <a:lnSpc>
                <a:spcPct val="89000"/>
              </a:lnSpc>
              <a:spcBef>
                <a:spcPts val="0"/>
              </a:spcBef>
              <a:spcAft>
                <a:spcPts val="0"/>
              </a:spcAft>
              <a:buClr>
                <a:schemeClr val="dk2"/>
              </a:buClr>
              <a:buSzPct val="100000"/>
              <a:buFont typeface="Libre Franklin"/>
              <a:buNone/>
            </a:pPr>
            <a:r>
              <a:rPr b="1" lang="en-ID" sz="1000" cap="none">
                <a:solidFill>
                  <a:schemeClr val="dk2"/>
                </a:solidFill>
                <a:latin typeface="Libre Franklin"/>
                <a:ea typeface="Libre Franklin"/>
                <a:cs typeface="Libre Franklin"/>
                <a:sym typeface="Libre Franklin"/>
              </a:rPr>
              <a:t>MEDIAN	: =MEDIAN(A:A)</a:t>
            </a:r>
            <a:endParaRPr/>
          </a:p>
          <a:p>
            <a:pPr indent="0" lvl="0" marL="0" marR="0" rtl="0" algn="l">
              <a:lnSpc>
                <a:spcPct val="89000"/>
              </a:lnSpc>
              <a:spcBef>
                <a:spcPts val="0"/>
              </a:spcBef>
              <a:spcAft>
                <a:spcPts val="0"/>
              </a:spcAft>
              <a:buClr>
                <a:schemeClr val="dk2"/>
              </a:buClr>
              <a:buSzPct val="100000"/>
              <a:buFont typeface="Libre Franklin"/>
              <a:buNone/>
            </a:pPr>
            <a:r>
              <a:t/>
            </a:r>
            <a:endParaRPr b="1" sz="1000" cap="none">
              <a:solidFill>
                <a:schemeClr val="dk2"/>
              </a:solidFill>
              <a:latin typeface="Libre Franklin"/>
              <a:ea typeface="Libre Franklin"/>
              <a:cs typeface="Libre Franklin"/>
              <a:sym typeface="Libre Franklin"/>
            </a:endParaRPr>
          </a:p>
          <a:p>
            <a:pPr indent="0" lvl="0" marL="0" marR="0" rtl="0" algn="l">
              <a:lnSpc>
                <a:spcPct val="89000"/>
              </a:lnSpc>
              <a:spcBef>
                <a:spcPts val="0"/>
              </a:spcBef>
              <a:spcAft>
                <a:spcPts val="0"/>
              </a:spcAft>
              <a:buClr>
                <a:schemeClr val="dk2"/>
              </a:buClr>
              <a:buSzPct val="100000"/>
              <a:buFont typeface="Libre Franklin"/>
              <a:buNone/>
            </a:pPr>
            <a:r>
              <a:rPr b="1" lang="en-ID" sz="1000" cap="none">
                <a:solidFill>
                  <a:schemeClr val="dk2"/>
                </a:solidFill>
                <a:latin typeface="Libre Franklin"/>
                <a:ea typeface="Libre Franklin"/>
                <a:cs typeface="Libre Franklin"/>
                <a:sym typeface="Libre Franklin"/>
              </a:rPr>
              <a:t>MODE	: =MODE(A:A)</a:t>
            </a:r>
            <a:endParaRPr/>
          </a:p>
          <a:p>
            <a:pPr indent="0" lvl="0" marL="0" marR="0" rtl="0" algn="l">
              <a:lnSpc>
                <a:spcPct val="89000"/>
              </a:lnSpc>
              <a:spcBef>
                <a:spcPts val="0"/>
              </a:spcBef>
              <a:spcAft>
                <a:spcPts val="0"/>
              </a:spcAft>
              <a:buClr>
                <a:schemeClr val="dk2"/>
              </a:buClr>
              <a:buSzPct val="100000"/>
              <a:buFont typeface="Libre Franklin"/>
              <a:buNone/>
            </a:pPr>
            <a:r>
              <a:t/>
            </a:r>
            <a:endParaRPr b="1" sz="1000" cap="none">
              <a:solidFill>
                <a:schemeClr val="dk2"/>
              </a:solidFill>
              <a:latin typeface="Libre Franklin"/>
              <a:ea typeface="Libre Franklin"/>
              <a:cs typeface="Libre Franklin"/>
              <a:sym typeface="Libre Franklin"/>
            </a:endParaRPr>
          </a:p>
          <a:p>
            <a:pPr indent="0" lvl="0" marL="0" marR="0" rtl="0" algn="l">
              <a:lnSpc>
                <a:spcPct val="89000"/>
              </a:lnSpc>
              <a:spcBef>
                <a:spcPts val="0"/>
              </a:spcBef>
              <a:spcAft>
                <a:spcPts val="0"/>
              </a:spcAft>
              <a:buClr>
                <a:schemeClr val="dk2"/>
              </a:buClr>
              <a:buSzPct val="100000"/>
              <a:buFont typeface="Libre Franklin"/>
              <a:buNone/>
            </a:pPr>
            <a:r>
              <a:rPr b="1" lang="en-ID" sz="1000" cap="none">
                <a:solidFill>
                  <a:schemeClr val="dk2"/>
                </a:solidFill>
                <a:latin typeface="Libre Franklin"/>
                <a:ea typeface="Libre Franklin"/>
                <a:cs typeface="Libre Franklin"/>
                <a:sym typeface="Libre Franklin"/>
              </a:rPr>
              <a:t>Q1	: =QUARTILE(A:A,1)</a:t>
            </a:r>
            <a:endParaRPr/>
          </a:p>
          <a:p>
            <a:pPr indent="0" lvl="0" marL="0" marR="0" rtl="0" algn="l">
              <a:lnSpc>
                <a:spcPct val="89000"/>
              </a:lnSpc>
              <a:spcBef>
                <a:spcPts val="0"/>
              </a:spcBef>
              <a:spcAft>
                <a:spcPts val="0"/>
              </a:spcAft>
              <a:buClr>
                <a:schemeClr val="dk2"/>
              </a:buClr>
              <a:buSzPct val="100000"/>
              <a:buFont typeface="Libre Franklin"/>
              <a:buNone/>
            </a:pPr>
            <a:r>
              <a:t/>
            </a:r>
            <a:endParaRPr b="1" sz="1000" cap="none">
              <a:solidFill>
                <a:schemeClr val="dk2"/>
              </a:solidFill>
              <a:latin typeface="Libre Franklin"/>
              <a:ea typeface="Libre Franklin"/>
              <a:cs typeface="Libre Franklin"/>
              <a:sym typeface="Libre Franklin"/>
            </a:endParaRPr>
          </a:p>
          <a:p>
            <a:pPr indent="0" lvl="0" marL="0" marR="0" rtl="0" algn="l">
              <a:lnSpc>
                <a:spcPct val="89000"/>
              </a:lnSpc>
              <a:spcBef>
                <a:spcPts val="0"/>
              </a:spcBef>
              <a:spcAft>
                <a:spcPts val="0"/>
              </a:spcAft>
              <a:buClr>
                <a:schemeClr val="dk2"/>
              </a:buClr>
              <a:buSzPct val="100000"/>
              <a:buFont typeface="Libre Franklin"/>
              <a:buNone/>
            </a:pPr>
            <a:r>
              <a:rPr b="1" lang="en-ID" sz="1000" cap="none">
                <a:solidFill>
                  <a:schemeClr val="dk2"/>
                </a:solidFill>
                <a:latin typeface="Libre Franklin"/>
                <a:ea typeface="Libre Franklin"/>
                <a:cs typeface="Libre Franklin"/>
                <a:sym typeface="Libre Franklin"/>
              </a:rPr>
              <a:t>Q3	: =QUARTILE(A:A,3)</a:t>
            </a:r>
            <a:endParaRPr/>
          </a:p>
          <a:p>
            <a:pPr indent="0" lvl="0" marL="0" marR="0" rtl="0" algn="l">
              <a:lnSpc>
                <a:spcPct val="89000"/>
              </a:lnSpc>
              <a:spcBef>
                <a:spcPts val="0"/>
              </a:spcBef>
              <a:spcAft>
                <a:spcPts val="0"/>
              </a:spcAft>
              <a:buClr>
                <a:schemeClr val="dk2"/>
              </a:buClr>
              <a:buSzPct val="100000"/>
              <a:buFont typeface="Libre Franklin"/>
              <a:buNone/>
            </a:pPr>
            <a:r>
              <a:t/>
            </a:r>
            <a:endParaRPr b="1" sz="1000" cap="none">
              <a:solidFill>
                <a:schemeClr val="dk2"/>
              </a:solidFill>
              <a:latin typeface="Libre Franklin"/>
              <a:ea typeface="Libre Franklin"/>
              <a:cs typeface="Libre Franklin"/>
              <a:sym typeface="Libre Franklin"/>
            </a:endParaRPr>
          </a:p>
          <a:p>
            <a:pPr indent="0" lvl="0" marL="0" marR="0" rtl="0" algn="l">
              <a:lnSpc>
                <a:spcPct val="89000"/>
              </a:lnSpc>
              <a:spcBef>
                <a:spcPts val="0"/>
              </a:spcBef>
              <a:spcAft>
                <a:spcPts val="0"/>
              </a:spcAft>
              <a:buClr>
                <a:schemeClr val="dk2"/>
              </a:buClr>
              <a:buSzPct val="100000"/>
              <a:buFont typeface="Libre Franklin"/>
              <a:buNone/>
            </a:pPr>
            <a:r>
              <a:rPr b="1" lang="en-ID" sz="1000" cap="none">
                <a:solidFill>
                  <a:schemeClr val="dk2"/>
                </a:solidFill>
                <a:latin typeface="Libre Franklin"/>
                <a:ea typeface="Libre Franklin"/>
                <a:cs typeface="Libre Franklin"/>
                <a:sym typeface="Libre Franklin"/>
              </a:rPr>
              <a:t>RANGE	: =MAX – MIN</a:t>
            </a:r>
            <a:endParaRPr/>
          </a:p>
          <a:p>
            <a:pPr indent="0" lvl="0" marL="0" marR="0" rtl="0" algn="l">
              <a:lnSpc>
                <a:spcPct val="89000"/>
              </a:lnSpc>
              <a:spcBef>
                <a:spcPts val="0"/>
              </a:spcBef>
              <a:spcAft>
                <a:spcPts val="0"/>
              </a:spcAft>
              <a:buClr>
                <a:schemeClr val="dk2"/>
              </a:buClr>
              <a:buSzPct val="100000"/>
              <a:buFont typeface="Libre Franklin"/>
              <a:buNone/>
            </a:pPr>
            <a:r>
              <a:t/>
            </a:r>
            <a:endParaRPr b="1" sz="1000" cap="none">
              <a:solidFill>
                <a:schemeClr val="dk2"/>
              </a:solidFill>
              <a:latin typeface="Libre Franklin"/>
              <a:ea typeface="Libre Franklin"/>
              <a:cs typeface="Libre Franklin"/>
              <a:sym typeface="Libre Franklin"/>
            </a:endParaRPr>
          </a:p>
          <a:p>
            <a:pPr indent="0" lvl="0" marL="0" marR="0" rtl="0" algn="l">
              <a:lnSpc>
                <a:spcPct val="89000"/>
              </a:lnSpc>
              <a:spcBef>
                <a:spcPts val="0"/>
              </a:spcBef>
              <a:spcAft>
                <a:spcPts val="0"/>
              </a:spcAft>
              <a:buClr>
                <a:schemeClr val="dk2"/>
              </a:buClr>
              <a:buSzPct val="100000"/>
              <a:buFont typeface="Libre Franklin"/>
              <a:buNone/>
            </a:pPr>
            <a:r>
              <a:rPr b="1" lang="en-ID" sz="1000" cap="none">
                <a:solidFill>
                  <a:schemeClr val="dk2"/>
                </a:solidFill>
                <a:latin typeface="Libre Franklin"/>
                <a:ea typeface="Libre Franklin"/>
                <a:cs typeface="Libre Franklin"/>
                <a:sym typeface="Libre Franklin"/>
              </a:rPr>
              <a:t>VARIANCE	: =VAR(A:A)</a:t>
            </a:r>
            <a:endParaRPr/>
          </a:p>
          <a:p>
            <a:pPr indent="0" lvl="0" marL="0" marR="0" rtl="0" algn="l">
              <a:lnSpc>
                <a:spcPct val="89000"/>
              </a:lnSpc>
              <a:spcBef>
                <a:spcPts val="0"/>
              </a:spcBef>
              <a:spcAft>
                <a:spcPts val="0"/>
              </a:spcAft>
              <a:buClr>
                <a:schemeClr val="dk2"/>
              </a:buClr>
              <a:buSzPct val="100000"/>
              <a:buFont typeface="Libre Franklin"/>
              <a:buNone/>
            </a:pPr>
            <a:r>
              <a:t/>
            </a:r>
            <a:endParaRPr b="1" sz="1000" cap="none">
              <a:solidFill>
                <a:schemeClr val="dk2"/>
              </a:solidFill>
              <a:latin typeface="Libre Franklin"/>
              <a:ea typeface="Libre Franklin"/>
              <a:cs typeface="Libre Franklin"/>
              <a:sym typeface="Libre Franklin"/>
            </a:endParaRPr>
          </a:p>
          <a:p>
            <a:pPr indent="0" lvl="0" marL="0" marR="0" rtl="0" algn="l">
              <a:lnSpc>
                <a:spcPct val="89000"/>
              </a:lnSpc>
              <a:spcBef>
                <a:spcPts val="0"/>
              </a:spcBef>
              <a:spcAft>
                <a:spcPts val="0"/>
              </a:spcAft>
              <a:buClr>
                <a:schemeClr val="dk2"/>
              </a:buClr>
              <a:buSzPct val="100000"/>
              <a:buFont typeface="Libre Franklin"/>
              <a:buNone/>
            </a:pPr>
            <a:r>
              <a:rPr b="1" lang="en-ID" sz="1000" cap="none">
                <a:solidFill>
                  <a:schemeClr val="dk2"/>
                </a:solidFill>
                <a:latin typeface="Libre Franklin"/>
                <a:ea typeface="Libre Franklin"/>
                <a:cs typeface="Libre Franklin"/>
                <a:sym typeface="Libre Franklin"/>
              </a:rPr>
              <a:t>STANDAR DEV	: =STDEV(A:A)</a:t>
            </a:r>
            <a:endParaRPr/>
          </a:p>
          <a:p>
            <a:pPr indent="0" lvl="0" marL="0" marR="0" rtl="0" algn="l">
              <a:lnSpc>
                <a:spcPct val="89000"/>
              </a:lnSpc>
              <a:spcBef>
                <a:spcPts val="0"/>
              </a:spcBef>
              <a:spcAft>
                <a:spcPts val="0"/>
              </a:spcAft>
              <a:buClr>
                <a:schemeClr val="dk2"/>
              </a:buClr>
              <a:buSzPct val="100000"/>
              <a:buFont typeface="Libre Franklin"/>
              <a:buNone/>
            </a:pPr>
            <a:r>
              <a:t/>
            </a:r>
            <a:endParaRPr b="1" sz="1000" cap="none">
              <a:solidFill>
                <a:schemeClr val="dk2"/>
              </a:solidFill>
              <a:latin typeface="Libre Franklin"/>
              <a:ea typeface="Libre Franklin"/>
              <a:cs typeface="Libre Franklin"/>
              <a:sym typeface="Libre Franklin"/>
            </a:endParaRPr>
          </a:p>
          <a:p>
            <a:pPr indent="0" lvl="0" marL="0" marR="0" rtl="0" algn="l">
              <a:lnSpc>
                <a:spcPct val="89000"/>
              </a:lnSpc>
              <a:spcBef>
                <a:spcPts val="0"/>
              </a:spcBef>
              <a:spcAft>
                <a:spcPts val="0"/>
              </a:spcAft>
              <a:buClr>
                <a:schemeClr val="dk2"/>
              </a:buClr>
              <a:buSzPct val="100000"/>
              <a:buFont typeface="Libre Franklin"/>
              <a:buNone/>
            </a:pPr>
            <a:r>
              <a:rPr b="1" lang="en-ID" sz="1000" cap="none">
                <a:solidFill>
                  <a:schemeClr val="dk2"/>
                </a:solidFill>
                <a:latin typeface="Libre Franklin"/>
                <a:ea typeface="Libre Franklin"/>
                <a:cs typeface="Libre Franklin"/>
                <a:sym typeface="Libre Franklin"/>
              </a:rPr>
              <a:t>SKEWNESS	: =SKEW(A:A)</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7E7E6"/>
        </a:solidFill>
      </p:bgPr>
    </p:bg>
    <p:spTree>
      <p:nvGrpSpPr>
        <p:cNvPr id="227" name="Shape 227"/>
        <p:cNvGrpSpPr/>
        <p:nvPr/>
      </p:nvGrpSpPr>
      <p:grpSpPr>
        <a:xfrm>
          <a:off x="0" y="0"/>
          <a:ext cx="0" cy="0"/>
          <a:chOff x="0" y="0"/>
          <a:chExt cx="0" cy="0"/>
        </a:xfrm>
      </p:grpSpPr>
      <p:sp>
        <p:nvSpPr>
          <p:cNvPr id="228" name="Google Shape;228;p33"/>
          <p:cNvSpPr txBox="1"/>
          <p:nvPr>
            <p:ph type="title"/>
          </p:nvPr>
        </p:nvSpPr>
        <p:spPr>
          <a:xfrm>
            <a:off x="1371600" y="685800"/>
            <a:ext cx="4663440" cy="5760720"/>
          </a:xfrm>
          <a:prstGeom prst="rect">
            <a:avLst/>
          </a:prstGeom>
          <a:noFill/>
          <a:ln>
            <a:noFill/>
          </a:ln>
        </p:spPr>
        <p:txBody>
          <a:bodyPr anchorCtr="0" anchor="t" bIns="45700" lIns="91425" spcFirstLastPara="1" rIns="91425" wrap="square" tIns="45700">
            <a:noAutofit/>
          </a:bodyPr>
          <a:lstStyle/>
          <a:p>
            <a:pPr indent="0" lvl="0" marL="0" rtl="0" algn="l">
              <a:lnSpc>
                <a:spcPct val="89000"/>
              </a:lnSpc>
              <a:spcBef>
                <a:spcPts val="0"/>
              </a:spcBef>
              <a:spcAft>
                <a:spcPts val="0"/>
              </a:spcAft>
              <a:buClr>
                <a:schemeClr val="dk2"/>
              </a:buClr>
              <a:buSzPts val="3600"/>
              <a:buFont typeface="Libre Franklin"/>
              <a:buNone/>
            </a:pPr>
            <a:r>
              <a:rPr lang="en-ID"/>
              <a:t>INTERPRETATION OF THE STATISTICAL</a:t>
            </a:r>
            <a:endParaRPr/>
          </a:p>
        </p:txBody>
      </p:sp>
      <p:sp>
        <p:nvSpPr>
          <p:cNvPr id="229" name="Google Shape;229;p33"/>
          <p:cNvSpPr txBox="1"/>
          <p:nvPr>
            <p:ph idx="2" type="body"/>
          </p:nvPr>
        </p:nvSpPr>
        <p:spPr>
          <a:xfrm>
            <a:off x="6309360" y="3637722"/>
            <a:ext cx="5212080" cy="2651760"/>
          </a:xfrm>
          <a:prstGeom prst="rect">
            <a:avLst/>
          </a:prstGeom>
          <a:noFill/>
          <a:ln>
            <a:noFill/>
          </a:ln>
        </p:spPr>
        <p:txBody>
          <a:bodyPr anchorCtr="0" anchor="t" bIns="45700" lIns="91425" spcFirstLastPara="1" rIns="91425" wrap="square" tIns="45700">
            <a:normAutofit/>
          </a:bodyPr>
          <a:lstStyle/>
          <a:p>
            <a:pPr indent="0" lvl="0" marL="0" rtl="0" algn="l">
              <a:lnSpc>
                <a:spcPct val="94000"/>
              </a:lnSpc>
              <a:spcBef>
                <a:spcPts val="0"/>
              </a:spcBef>
              <a:spcAft>
                <a:spcPts val="0"/>
              </a:spcAft>
              <a:buClr>
                <a:schemeClr val="dk2"/>
              </a:buClr>
              <a:buSzPts val="2000"/>
              <a:buNone/>
            </a:pPr>
            <a:r>
              <a:rPr lang="en-ID"/>
              <a:t>💡 </a:t>
            </a:r>
            <a:r>
              <a:rPr b="1" lang="en-ID"/>
              <a:t>Kesimpulan:</a:t>
            </a:r>
            <a:endParaRPr/>
          </a:p>
          <a:p>
            <a:pPr indent="-512064" lvl="0" marL="512064" rtl="0" algn="l">
              <a:lnSpc>
                <a:spcPct val="94000"/>
              </a:lnSpc>
              <a:spcBef>
                <a:spcPts val="1200"/>
              </a:spcBef>
              <a:spcAft>
                <a:spcPts val="0"/>
              </a:spcAft>
              <a:buClr>
                <a:schemeClr val="dk2"/>
              </a:buClr>
              <a:buSzPts val="1200"/>
              <a:buFont typeface="Arial"/>
              <a:buChar char="•"/>
            </a:pPr>
            <a:r>
              <a:rPr lang="en-ID" sz="1200"/>
              <a:t>Kampanye diskon tampaknya hanya dinikmati oleh sebagian kecil pelanggan (banyak transaksi tanpa diskon).</a:t>
            </a:r>
            <a:endParaRPr/>
          </a:p>
          <a:p>
            <a:pPr indent="-512064" lvl="0" marL="512064" rtl="0" algn="l">
              <a:lnSpc>
                <a:spcPct val="94000"/>
              </a:lnSpc>
              <a:spcBef>
                <a:spcPts val="1200"/>
              </a:spcBef>
              <a:spcAft>
                <a:spcPts val="0"/>
              </a:spcAft>
              <a:buClr>
                <a:schemeClr val="dk2"/>
              </a:buClr>
              <a:buSzPts val="1200"/>
              <a:buFont typeface="Arial"/>
              <a:buChar char="•"/>
            </a:pPr>
            <a:r>
              <a:rPr lang="en-ID" sz="1200"/>
              <a:t>Pendapatan transaksi cukup stabil, tetapi bisa dioptimalkan dengan strategi harga dan diskon yang lebih merata.</a:t>
            </a:r>
            <a:endParaRPr/>
          </a:p>
          <a:p>
            <a:pPr indent="-385064" lvl="0" marL="512064" rtl="0" algn="l">
              <a:lnSpc>
                <a:spcPct val="94000"/>
              </a:lnSpc>
              <a:spcBef>
                <a:spcPts val="1200"/>
              </a:spcBef>
              <a:spcAft>
                <a:spcPts val="0"/>
              </a:spcAft>
              <a:buClr>
                <a:schemeClr val="dk2"/>
              </a:buClr>
              <a:buSzPts val="2000"/>
              <a:buFont typeface="Libre Franklin"/>
              <a:buNone/>
            </a:pPr>
            <a:r>
              <a:t/>
            </a:r>
            <a:endParaRPr/>
          </a:p>
        </p:txBody>
      </p:sp>
      <p:sp>
        <p:nvSpPr>
          <p:cNvPr id="230" name="Google Shape;230;p33"/>
          <p:cNvSpPr txBox="1"/>
          <p:nvPr>
            <p:ph idx="1" type="body"/>
          </p:nvPr>
        </p:nvSpPr>
        <p:spPr>
          <a:xfrm>
            <a:off x="6309360" y="685800"/>
            <a:ext cx="5212080" cy="2651760"/>
          </a:xfrm>
          <a:prstGeom prst="rect">
            <a:avLst/>
          </a:prstGeom>
          <a:noFill/>
          <a:ln>
            <a:noFill/>
          </a:ln>
        </p:spPr>
        <p:txBody>
          <a:bodyPr anchorCtr="0" anchor="t" bIns="45700" lIns="91425" spcFirstLastPara="1" rIns="91425" wrap="square" tIns="45700">
            <a:normAutofit/>
          </a:bodyPr>
          <a:lstStyle/>
          <a:p>
            <a:pPr indent="-342900" lvl="0" marL="342900" rtl="0" algn="l">
              <a:lnSpc>
                <a:spcPct val="94000"/>
              </a:lnSpc>
              <a:spcBef>
                <a:spcPts val="0"/>
              </a:spcBef>
              <a:spcAft>
                <a:spcPts val="0"/>
              </a:spcAft>
              <a:buClr>
                <a:schemeClr val="dk2"/>
              </a:buClr>
              <a:buSzPts val="1260"/>
              <a:buFont typeface="Arial"/>
              <a:buChar char="•"/>
            </a:pPr>
            <a:r>
              <a:rPr b="1" lang="en-ID" sz="1800"/>
              <a:t>QTY sangat skewed ke kanan</a:t>
            </a:r>
            <a:r>
              <a:rPr lang="en-ID" sz="1800"/>
              <a:t> → Kebanyakan orang beli 1 produk, hanya sedikit yang beli banyak.</a:t>
            </a:r>
            <a:endParaRPr/>
          </a:p>
          <a:p>
            <a:pPr indent="-342900" lvl="0" marL="342900" rtl="0" algn="l">
              <a:lnSpc>
                <a:spcPct val="94000"/>
              </a:lnSpc>
              <a:spcBef>
                <a:spcPts val="1200"/>
              </a:spcBef>
              <a:spcAft>
                <a:spcPts val="0"/>
              </a:spcAft>
              <a:buClr>
                <a:schemeClr val="dk2"/>
              </a:buClr>
              <a:buSzPts val="1120"/>
              <a:buFont typeface="Arial"/>
              <a:buChar char="•"/>
            </a:pPr>
            <a:r>
              <a:rPr b="1" lang="en-ID" sz="1600"/>
              <a:t>Discount sangat skewed ke kanan</a:t>
            </a:r>
            <a:r>
              <a:rPr lang="en-ID" sz="1600"/>
              <a:t> → Sebagian besar transaksi tidak mendapat diskon, tapi ada diskon besar pada beberapa transaksi</a:t>
            </a:r>
            <a:endParaRPr sz="1800"/>
          </a:p>
          <a:p>
            <a:pPr indent="-342900" lvl="0" marL="342900" rtl="0" algn="l">
              <a:lnSpc>
                <a:spcPct val="94000"/>
              </a:lnSpc>
              <a:spcBef>
                <a:spcPts val="1200"/>
              </a:spcBef>
              <a:spcAft>
                <a:spcPts val="0"/>
              </a:spcAft>
              <a:buClr>
                <a:schemeClr val="dk2"/>
              </a:buClr>
              <a:buSzPts val="1120"/>
              <a:buFont typeface="Arial"/>
              <a:buChar char="•"/>
            </a:pPr>
            <a:r>
              <a:rPr b="1" lang="en-ID" sz="1600"/>
              <a:t>Total Revenue mendekati normal</a:t>
            </a:r>
            <a:r>
              <a:rPr lang="en-ID" sz="1600"/>
              <a:t> → Pendapatan per transaksi cukup merata, meskipun ada beberapa transaksi sangat besar.</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34" name="Shape 234"/>
        <p:cNvGrpSpPr/>
        <p:nvPr/>
      </p:nvGrpSpPr>
      <p:grpSpPr>
        <a:xfrm>
          <a:off x="0" y="0"/>
          <a:ext cx="0" cy="0"/>
          <a:chOff x="0" y="0"/>
          <a:chExt cx="0" cy="0"/>
        </a:xfrm>
      </p:grpSpPr>
      <p:sp>
        <p:nvSpPr>
          <p:cNvPr id="235" name="Google Shape;235;p34"/>
          <p:cNvSpPr txBox="1"/>
          <p:nvPr>
            <p:ph type="ctrTitle"/>
          </p:nvPr>
        </p:nvSpPr>
        <p:spPr>
          <a:xfrm>
            <a:off x="1554480" y="1554480"/>
            <a:ext cx="9052500" cy="23775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5400"/>
              <a:buFont typeface="Libre Franklin"/>
              <a:buNone/>
            </a:pPr>
            <a:r>
              <a:rPr lang="en-ID"/>
              <a:t>Milestone 2</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39" name="Shape 239"/>
        <p:cNvGrpSpPr/>
        <p:nvPr/>
      </p:nvGrpSpPr>
      <p:grpSpPr>
        <a:xfrm>
          <a:off x="0" y="0"/>
          <a:ext cx="0" cy="0"/>
          <a:chOff x="0" y="0"/>
          <a:chExt cx="0" cy="0"/>
        </a:xfrm>
      </p:grpSpPr>
      <p:sp>
        <p:nvSpPr>
          <p:cNvPr id="240" name="Google Shape;240;p35"/>
          <p:cNvSpPr txBox="1"/>
          <p:nvPr>
            <p:ph type="ctrTitle"/>
          </p:nvPr>
        </p:nvSpPr>
        <p:spPr>
          <a:xfrm>
            <a:off x="731520" y="731520"/>
            <a:ext cx="5261700" cy="32004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5400"/>
              <a:buFont typeface="Libre Franklin"/>
              <a:buNone/>
            </a:pPr>
            <a:r>
              <a:rPr lang="en-ID"/>
              <a:t>EDA &amp; Statistical Measurement</a:t>
            </a:r>
            <a:endParaRPr/>
          </a:p>
        </p:txBody>
      </p:sp>
      <p:sp>
        <p:nvSpPr>
          <p:cNvPr id="241" name="Google Shape;241;p35"/>
          <p:cNvSpPr txBox="1"/>
          <p:nvPr>
            <p:ph idx="1" type="subTitle"/>
          </p:nvPr>
        </p:nvSpPr>
        <p:spPr>
          <a:xfrm>
            <a:off x="731519" y="3956278"/>
            <a:ext cx="5261700" cy="2167200"/>
          </a:xfrm>
          <a:prstGeom prst="rect">
            <a:avLst/>
          </a:prstGeom>
          <a:noFill/>
          <a:ln>
            <a:noFill/>
          </a:ln>
        </p:spPr>
        <p:txBody>
          <a:bodyPr anchorCtr="0" anchor="t" bIns="45700" lIns="91425" spcFirstLastPara="1" rIns="91425" wrap="square" tIns="45700">
            <a:normAutofit/>
          </a:bodyPr>
          <a:lstStyle/>
          <a:p>
            <a:pPr indent="0" lvl="0" marL="0" rtl="0" algn="l">
              <a:lnSpc>
                <a:spcPct val="112000"/>
              </a:lnSpc>
              <a:spcBef>
                <a:spcPts val="0"/>
              </a:spcBef>
              <a:spcAft>
                <a:spcPts val="0"/>
              </a:spcAft>
              <a:buClr>
                <a:schemeClr val="dk2"/>
              </a:buClr>
              <a:buSzPts val="2800"/>
              <a:buNone/>
            </a:pPr>
            <a:r>
              <a:rPr b="1" lang="en-ID"/>
              <a:t>"Exploratory Data Analysis is not just about numbers; it's about uncovering the story hidden within the data."</a:t>
            </a:r>
            <a:endParaRPr/>
          </a:p>
        </p:txBody>
      </p:sp>
      <p:pic>
        <p:nvPicPr>
          <p:cNvPr id="242" name="Google Shape;242;p35"/>
          <p:cNvPicPr preferRelativeResize="0"/>
          <p:nvPr/>
        </p:nvPicPr>
        <p:blipFill>
          <a:blip r:embed="rId3">
            <a:alphaModFix/>
          </a:blip>
          <a:stretch>
            <a:fillRect/>
          </a:stretch>
        </p:blipFill>
        <p:spPr>
          <a:xfrm>
            <a:off x="6072975" y="731525"/>
            <a:ext cx="4571100" cy="4571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7E7E6"/>
        </a:solidFill>
      </p:bgPr>
    </p:bg>
    <p:spTree>
      <p:nvGrpSpPr>
        <p:cNvPr id="246" name="Shape 246"/>
        <p:cNvGrpSpPr/>
        <p:nvPr/>
      </p:nvGrpSpPr>
      <p:grpSpPr>
        <a:xfrm>
          <a:off x="0" y="0"/>
          <a:ext cx="0" cy="0"/>
          <a:chOff x="0" y="0"/>
          <a:chExt cx="0" cy="0"/>
        </a:xfrm>
      </p:grpSpPr>
      <p:sp>
        <p:nvSpPr>
          <p:cNvPr id="247" name="Google Shape;247;p36"/>
          <p:cNvSpPr txBox="1"/>
          <p:nvPr>
            <p:ph type="title"/>
          </p:nvPr>
        </p:nvSpPr>
        <p:spPr>
          <a:xfrm>
            <a:off x="1371600" y="685800"/>
            <a:ext cx="4663500" cy="1325400"/>
          </a:xfrm>
          <a:prstGeom prst="rect">
            <a:avLst/>
          </a:prstGeom>
          <a:noFill/>
          <a:ln>
            <a:noFill/>
          </a:ln>
        </p:spPr>
        <p:txBody>
          <a:bodyPr anchorCtr="0" anchor="t" bIns="45700" lIns="91425" spcFirstLastPara="1" rIns="91425" wrap="square" tIns="45700">
            <a:noAutofit/>
          </a:bodyPr>
          <a:lstStyle/>
          <a:p>
            <a:pPr indent="0" lvl="0" marL="0" rtl="0" algn="l">
              <a:lnSpc>
                <a:spcPct val="89000"/>
              </a:lnSpc>
              <a:spcBef>
                <a:spcPts val="0"/>
              </a:spcBef>
              <a:spcAft>
                <a:spcPts val="0"/>
              </a:spcAft>
              <a:buClr>
                <a:schemeClr val="dk2"/>
              </a:buClr>
              <a:buSzPts val="3600"/>
              <a:buFont typeface="Libre Franklin"/>
              <a:buNone/>
            </a:pPr>
            <a:r>
              <a:rPr lang="en-ID"/>
              <a:t>Exploratory Data Analysis (EDA)</a:t>
            </a:r>
            <a:endParaRPr/>
          </a:p>
        </p:txBody>
      </p:sp>
      <p:sp>
        <p:nvSpPr>
          <p:cNvPr id="248" name="Google Shape;248;p36"/>
          <p:cNvSpPr txBox="1"/>
          <p:nvPr>
            <p:ph idx="1" type="body"/>
          </p:nvPr>
        </p:nvSpPr>
        <p:spPr>
          <a:xfrm>
            <a:off x="8727125" y="685800"/>
            <a:ext cx="2913600" cy="1464300"/>
          </a:xfrm>
          <a:prstGeom prst="rect">
            <a:avLst/>
          </a:prstGeom>
          <a:noFill/>
          <a:ln>
            <a:noFill/>
          </a:ln>
        </p:spPr>
        <p:txBody>
          <a:bodyPr anchorCtr="0" anchor="t" bIns="45700" lIns="91425" spcFirstLastPara="1" rIns="91425" wrap="square" tIns="45700">
            <a:normAutofit fontScale="85000"/>
          </a:bodyPr>
          <a:lstStyle/>
          <a:p>
            <a:pPr indent="0" lvl="0" marL="0" rtl="0" algn="just">
              <a:lnSpc>
                <a:spcPct val="94000"/>
              </a:lnSpc>
              <a:spcBef>
                <a:spcPts val="1200"/>
              </a:spcBef>
              <a:spcAft>
                <a:spcPts val="0"/>
              </a:spcAft>
              <a:buClr>
                <a:schemeClr val="dk2"/>
              </a:buClr>
              <a:buSzPct val="59999"/>
              <a:buNone/>
            </a:pPr>
            <a:r>
              <a:rPr b="1" lang="en-ID"/>
              <a:t>Perbedaan total transaksi, pelanggan, produk terjual, revenue, dan diskon antar kampanye</a:t>
            </a:r>
            <a:endParaRPr b="1" sz="1400"/>
          </a:p>
          <a:p>
            <a:pPr indent="0" lvl="0" marL="0" rtl="0" algn="just">
              <a:lnSpc>
                <a:spcPct val="94000"/>
              </a:lnSpc>
              <a:spcBef>
                <a:spcPts val="1200"/>
              </a:spcBef>
              <a:spcAft>
                <a:spcPts val="0"/>
              </a:spcAft>
              <a:buClr>
                <a:schemeClr val="dk2"/>
              </a:buClr>
              <a:buSzPct val="70000"/>
              <a:buNone/>
            </a:pPr>
            <a:r>
              <a:t/>
            </a:r>
            <a:endParaRPr/>
          </a:p>
        </p:txBody>
      </p:sp>
      <p:sp>
        <p:nvSpPr>
          <p:cNvPr id="249" name="Google Shape;249;p36"/>
          <p:cNvSpPr txBox="1"/>
          <p:nvPr>
            <p:ph idx="2" type="body"/>
          </p:nvPr>
        </p:nvSpPr>
        <p:spPr>
          <a:xfrm>
            <a:off x="1371601" y="4409375"/>
            <a:ext cx="10149600" cy="2014800"/>
          </a:xfrm>
          <a:prstGeom prst="rect">
            <a:avLst/>
          </a:prstGeom>
          <a:noFill/>
          <a:ln>
            <a:noFill/>
          </a:ln>
        </p:spPr>
        <p:txBody>
          <a:bodyPr anchorCtr="0" anchor="t" bIns="45700" lIns="91425" spcFirstLastPara="1" rIns="91425" wrap="square" tIns="45700">
            <a:normAutofit lnSpcReduction="10000"/>
          </a:bodyPr>
          <a:lstStyle/>
          <a:p>
            <a:pPr indent="-298450" lvl="0" marL="457200" rtl="0" algn="l">
              <a:lnSpc>
                <a:spcPct val="200000"/>
              </a:lnSpc>
              <a:spcBef>
                <a:spcPts val="1200"/>
              </a:spcBef>
              <a:spcAft>
                <a:spcPts val="0"/>
              </a:spcAft>
              <a:buClr>
                <a:schemeClr val="dk1"/>
              </a:buClr>
              <a:buSzPts val="1100"/>
              <a:buFont typeface="Arial"/>
              <a:buChar char="●"/>
            </a:pPr>
            <a:r>
              <a:rPr lang="en-ID" sz="1100">
                <a:solidFill>
                  <a:schemeClr val="dk1"/>
                </a:solidFill>
                <a:latin typeface="Arial"/>
                <a:ea typeface="Arial"/>
                <a:cs typeface="Arial"/>
                <a:sym typeface="Arial"/>
              </a:rPr>
              <a:t>Campaign 12/12 memiliki jumlah transaksi, pelanggan, dan produk terjual tertinggi, tetapi revenue lebih rendah dibanding 11/11.</a:t>
            </a:r>
            <a:endParaRPr sz="1100">
              <a:solidFill>
                <a:schemeClr val="dk1"/>
              </a:solidFill>
              <a:latin typeface="Arial"/>
              <a:ea typeface="Arial"/>
              <a:cs typeface="Arial"/>
              <a:sym typeface="Arial"/>
            </a:endParaRPr>
          </a:p>
          <a:p>
            <a:pPr indent="-298450" lvl="0" marL="457200" rtl="0" algn="l">
              <a:lnSpc>
                <a:spcPct val="200000"/>
              </a:lnSpc>
              <a:spcBef>
                <a:spcPts val="0"/>
              </a:spcBef>
              <a:spcAft>
                <a:spcPts val="0"/>
              </a:spcAft>
              <a:buClr>
                <a:schemeClr val="dk1"/>
              </a:buClr>
              <a:buSzPts val="1100"/>
              <a:buFont typeface="Arial"/>
              <a:buChar char="●"/>
            </a:pPr>
            <a:r>
              <a:rPr lang="en-ID" sz="1100">
                <a:solidFill>
                  <a:schemeClr val="dk1"/>
                </a:solidFill>
                <a:latin typeface="Arial"/>
                <a:ea typeface="Arial"/>
                <a:cs typeface="Arial"/>
                <a:sym typeface="Arial"/>
              </a:rPr>
              <a:t>Campaign 11/11 menghasilkan total revenue tertinggi, meskipun jumlah transaksi dan pelanggan lebih sedikit dibanding 12/12.</a:t>
            </a:r>
            <a:endParaRPr sz="1100">
              <a:solidFill>
                <a:schemeClr val="dk1"/>
              </a:solidFill>
              <a:latin typeface="Arial"/>
              <a:ea typeface="Arial"/>
              <a:cs typeface="Arial"/>
              <a:sym typeface="Arial"/>
            </a:endParaRPr>
          </a:p>
          <a:p>
            <a:pPr indent="-298450" lvl="0" marL="457200" rtl="0" algn="l">
              <a:lnSpc>
                <a:spcPct val="200000"/>
              </a:lnSpc>
              <a:spcBef>
                <a:spcPts val="0"/>
              </a:spcBef>
              <a:spcAft>
                <a:spcPts val="0"/>
              </a:spcAft>
              <a:buClr>
                <a:schemeClr val="dk1"/>
              </a:buClr>
              <a:buSzPts val="1100"/>
              <a:buFont typeface="Arial"/>
              <a:buChar char="●"/>
            </a:pPr>
            <a:r>
              <a:rPr lang="en-ID" sz="1100">
                <a:solidFill>
                  <a:schemeClr val="dk1"/>
                </a:solidFill>
                <a:latin typeface="Arial"/>
                <a:ea typeface="Arial"/>
                <a:cs typeface="Arial"/>
                <a:sym typeface="Arial"/>
              </a:rPr>
              <a:t>Campaign 12/12 memiliki discount budget terendah, yang menunjukkan strategi diskon yang lebih kecil dibandingkan campaign lainnya.</a:t>
            </a:r>
            <a:endParaRPr sz="1100">
              <a:solidFill>
                <a:schemeClr val="dk1"/>
              </a:solidFill>
              <a:latin typeface="Arial"/>
              <a:ea typeface="Arial"/>
              <a:cs typeface="Arial"/>
              <a:sym typeface="Arial"/>
            </a:endParaRPr>
          </a:p>
          <a:p>
            <a:pPr indent="0" lvl="0" marL="457200" rtl="0" algn="l">
              <a:lnSpc>
                <a:spcPct val="200000"/>
              </a:lnSpc>
              <a:spcBef>
                <a:spcPts val="1200"/>
              </a:spcBef>
              <a:spcAft>
                <a:spcPts val="0"/>
              </a:spcAft>
              <a:buNone/>
            </a:pPr>
            <a:r>
              <a:t/>
            </a:r>
            <a:endParaRPr sz="1100">
              <a:solidFill>
                <a:schemeClr val="dk1"/>
              </a:solidFill>
              <a:latin typeface="Arial"/>
              <a:ea typeface="Arial"/>
              <a:cs typeface="Arial"/>
              <a:sym typeface="Arial"/>
            </a:endParaRPr>
          </a:p>
          <a:p>
            <a:pPr indent="0" lvl="0" marL="0" rtl="0" algn="l">
              <a:lnSpc>
                <a:spcPct val="94000"/>
              </a:lnSpc>
              <a:spcBef>
                <a:spcPts val="1200"/>
              </a:spcBef>
              <a:spcAft>
                <a:spcPts val="0"/>
              </a:spcAft>
              <a:buClr>
                <a:schemeClr val="dk2"/>
              </a:buClr>
              <a:buSzPts val="2000"/>
              <a:buNone/>
            </a:pPr>
            <a:r>
              <a:t/>
            </a:r>
            <a:endParaRPr/>
          </a:p>
        </p:txBody>
      </p:sp>
      <p:graphicFrame>
        <p:nvGraphicFramePr>
          <p:cNvPr id="250" name="Google Shape;250;p36"/>
          <p:cNvGraphicFramePr/>
          <p:nvPr/>
        </p:nvGraphicFramePr>
        <p:xfrm>
          <a:off x="1234300" y="2347775"/>
          <a:ext cx="3000000" cy="3000000"/>
        </p:xfrm>
        <a:graphic>
          <a:graphicData uri="http://schemas.openxmlformats.org/drawingml/2006/table">
            <a:tbl>
              <a:tblPr>
                <a:noFill/>
                <a:tableStyleId>{6B833D70-478F-4AFE-95BF-7CE824FE5426}</a:tableStyleId>
              </a:tblPr>
              <a:tblGrid>
                <a:gridCol w="1714500"/>
                <a:gridCol w="1714500"/>
                <a:gridCol w="1714500"/>
                <a:gridCol w="1714500"/>
                <a:gridCol w="1714500"/>
                <a:gridCol w="1714500"/>
              </a:tblGrid>
              <a:tr h="381000">
                <a:tc>
                  <a:txBody>
                    <a:bodyPr/>
                    <a:lstStyle/>
                    <a:p>
                      <a:pPr indent="0" lvl="0" marL="0" rtl="0" algn="l">
                        <a:spcBef>
                          <a:spcPts val="0"/>
                        </a:spcBef>
                        <a:spcAft>
                          <a:spcPts val="0"/>
                        </a:spcAft>
                        <a:buNone/>
                      </a:pPr>
                      <a:r>
                        <a:rPr lang="en-ID"/>
                        <a:t>Campaign</a:t>
                      </a:r>
                      <a:endParaRPr/>
                    </a:p>
                  </a:txBody>
                  <a:tcPr marT="91425" marB="91425" marR="91425" marL="91425"/>
                </a:tc>
                <a:tc>
                  <a:txBody>
                    <a:bodyPr/>
                    <a:lstStyle/>
                    <a:p>
                      <a:pPr indent="0" lvl="0" marL="0" rtl="0" algn="l">
                        <a:spcBef>
                          <a:spcPts val="0"/>
                        </a:spcBef>
                        <a:spcAft>
                          <a:spcPts val="0"/>
                        </a:spcAft>
                        <a:buNone/>
                      </a:pPr>
                      <a:r>
                        <a:rPr lang="en-ID"/>
                        <a:t>Total Transaksi</a:t>
                      </a:r>
                      <a:endParaRPr/>
                    </a:p>
                  </a:txBody>
                  <a:tcPr marT="91425" marB="91425" marR="91425" marL="91425"/>
                </a:tc>
                <a:tc>
                  <a:txBody>
                    <a:bodyPr/>
                    <a:lstStyle/>
                    <a:p>
                      <a:pPr indent="0" lvl="0" marL="0" rtl="0" algn="l">
                        <a:spcBef>
                          <a:spcPts val="0"/>
                        </a:spcBef>
                        <a:spcAft>
                          <a:spcPts val="0"/>
                        </a:spcAft>
                        <a:buNone/>
                      </a:pPr>
                      <a:r>
                        <a:rPr lang="en-ID"/>
                        <a:t>Total Pelanggan</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ID"/>
                        <a:t>Total Produk Terjual</a:t>
                      </a:r>
                      <a:endParaRPr/>
                    </a:p>
                  </a:txBody>
                  <a:tcPr marT="91425" marB="91425" marR="91425" marL="91425"/>
                </a:tc>
                <a:tc>
                  <a:txBody>
                    <a:bodyPr/>
                    <a:lstStyle/>
                    <a:p>
                      <a:pPr indent="0" lvl="0" marL="0" rtl="0" algn="l">
                        <a:spcBef>
                          <a:spcPts val="0"/>
                        </a:spcBef>
                        <a:spcAft>
                          <a:spcPts val="0"/>
                        </a:spcAft>
                        <a:buNone/>
                      </a:pPr>
                      <a:r>
                        <a:rPr lang="en-ID"/>
                        <a:t>Total Revenue (Rp)</a:t>
                      </a:r>
                      <a:endParaRPr/>
                    </a:p>
                  </a:txBody>
                  <a:tcPr marT="91425" marB="91425" marR="91425" marL="91425"/>
                </a:tc>
                <a:tc>
                  <a:txBody>
                    <a:bodyPr/>
                    <a:lstStyle/>
                    <a:p>
                      <a:pPr indent="0" lvl="0" marL="0" rtl="0" algn="l">
                        <a:spcBef>
                          <a:spcPts val="0"/>
                        </a:spcBef>
                        <a:spcAft>
                          <a:spcPts val="0"/>
                        </a:spcAft>
                        <a:buNone/>
                      </a:pPr>
                      <a:r>
                        <a:rPr lang="en-ID"/>
                        <a:t>Total Diskon (Rp)</a:t>
                      </a:r>
                      <a:endParaRPr/>
                    </a:p>
                  </a:txBody>
                  <a:tcPr marT="91425" marB="91425" marR="91425" marL="91425"/>
                </a:tc>
              </a:tr>
              <a:tr h="381000">
                <a:tc>
                  <a:txBody>
                    <a:bodyPr/>
                    <a:lstStyle/>
                    <a:p>
                      <a:pPr indent="0" lvl="0" marL="0" rtl="0" algn="l">
                        <a:spcBef>
                          <a:spcPts val="0"/>
                        </a:spcBef>
                        <a:spcAft>
                          <a:spcPts val="0"/>
                        </a:spcAft>
                        <a:buNone/>
                      </a:pPr>
                      <a:r>
                        <a:rPr lang="en-ID"/>
                        <a:t>10/10</a:t>
                      </a:r>
                      <a:endParaRPr/>
                    </a:p>
                  </a:txBody>
                  <a:tcPr marT="91425" marB="91425" marR="91425" marL="91425"/>
                </a:tc>
                <a:tc>
                  <a:txBody>
                    <a:bodyPr/>
                    <a:lstStyle/>
                    <a:p>
                      <a:pPr indent="0" lvl="0" marL="0" rtl="0" algn="r">
                        <a:spcBef>
                          <a:spcPts val="0"/>
                        </a:spcBef>
                        <a:spcAft>
                          <a:spcPts val="0"/>
                        </a:spcAft>
                        <a:buNone/>
                      </a:pPr>
                      <a:r>
                        <a:rPr lang="en-ID"/>
                        <a:t>3.329</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r">
                        <a:spcBef>
                          <a:spcPts val="0"/>
                        </a:spcBef>
                        <a:spcAft>
                          <a:spcPts val="0"/>
                        </a:spcAft>
                        <a:buNone/>
                      </a:pPr>
                      <a:r>
                        <a:rPr lang="en-ID"/>
                        <a:t>3.329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r">
                        <a:spcBef>
                          <a:spcPts val="0"/>
                        </a:spcBef>
                        <a:spcAft>
                          <a:spcPts val="0"/>
                        </a:spcAft>
                        <a:buNone/>
                      </a:pPr>
                      <a:r>
                        <a:rPr lang="en-ID"/>
                        <a:t>4.211</a:t>
                      </a: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ID"/>
                        <a:t>14,85 M</a:t>
                      </a:r>
                      <a:endParaRPr/>
                    </a:p>
                  </a:txBody>
                  <a:tcPr marT="91425" marB="91425" marR="91425" marL="91425"/>
                </a:tc>
                <a:tc>
                  <a:txBody>
                    <a:bodyPr/>
                    <a:lstStyle/>
                    <a:p>
                      <a:pPr indent="0" lvl="0" marL="0" rtl="0" algn="l">
                        <a:spcBef>
                          <a:spcPts val="0"/>
                        </a:spcBef>
                        <a:spcAft>
                          <a:spcPts val="0"/>
                        </a:spcAft>
                        <a:buNone/>
                      </a:pPr>
                      <a:r>
                        <a:rPr lang="en-ID"/>
                        <a:t>275,92 K</a:t>
                      </a:r>
                      <a:endParaRPr/>
                    </a:p>
                  </a:txBody>
                  <a:tcPr marT="91425" marB="91425" marR="91425" marL="91425"/>
                </a:tc>
              </a:tr>
              <a:tr h="381000">
                <a:tc>
                  <a:txBody>
                    <a:bodyPr/>
                    <a:lstStyle/>
                    <a:p>
                      <a:pPr indent="0" lvl="0" marL="0" rtl="0" algn="l">
                        <a:spcBef>
                          <a:spcPts val="0"/>
                        </a:spcBef>
                        <a:spcAft>
                          <a:spcPts val="0"/>
                        </a:spcAft>
                        <a:buNone/>
                      </a:pPr>
                      <a:r>
                        <a:rPr lang="en-ID"/>
                        <a:t>11/11</a:t>
                      </a:r>
                      <a:endParaRPr/>
                    </a:p>
                  </a:txBody>
                  <a:tcPr marT="91425" marB="91425" marR="91425" marL="91425"/>
                </a:tc>
                <a:tc>
                  <a:txBody>
                    <a:bodyPr/>
                    <a:lstStyle/>
                    <a:p>
                      <a:pPr indent="0" lvl="0" marL="0" rtl="0" algn="r">
                        <a:spcBef>
                          <a:spcPts val="0"/>
                        </a:spcBef>
                        <a:spcAft>
                          <a:spcPts val="0"/>
                        </a:spcAft>
                        <a:buNone/>
                      </a:pPr>
                      <a:r>
                        <a:rPr lang="en-ID"/>
                        <a:t>3.399</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r">
                        <a:spcBef>
                          <a:spcPts val="0"/>
                        </a:spcBef>
                        <a:spcAft>
                          <a:spcPts val="0"/>
                        </a:spcAft>
                        <a:buNone/>
                      </a:pPr>
                      <a:r>
                        <a:rPr lang="en-ID"/>
                        <a:t>3.399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r">
                        <a:spcBef>
                          <a:spcPts val="0"/>
                        </a:spcBef>
                        <a:spcAft>
                          <a:spcPts val="0"/>
                        </a:spcAft>
                        <a:buNone/>
                      </a:pPr>
                      <a:r>
                        <a:rPr lang="en-ID"/>
                        <a:t>4.115</a:t>
                      </a: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ID"/>
                        <a:t>16,62 M</a:t>
                      </a:r>
                      <a:endParaRPr/>
                    </a:p>
                  </a:txBody>
                  <a:tcPr marT="91425" marB="91425" marR="91425" marL="91425"/>
                </a:tc>
                <a:tc>
                  <a:txBody>
                    <a:bodyPr/>
                    <a:lstStyle/>
                    <a:p>
                      <a:pPr indent="0" lvl="0" marL="0" rtl="0" algn="l">
                        <a:spcBef>
                          <a:spcPts val="0"/>
                        </a:spcBef>
                        <a:spcAft>
                          <a:spcPts val="0"/>
                        </a:spcAft>
                        <a:buNone/>
                      </a:pPr>
                      <a:r>
                        <a:rPr lang="en-ID"/>
                        <a:t>302,63 K</a:t>
                      </a:r>
                      <a:endParaRPr/>
                    </a:p>
                  </a:txBody>
                  <a:tcPr marT="91425" marB="91425" marR="91425" marL="91425"/>
                </a:tc>
              </a:tr>
              <a:tr h="381000">
                <a:tc>
                  <a:txBody>
                    <a:bodyPr/>
                    <a:lstStyle/>
                    <a:p>
                      <a:pPr indent="0" lvl="0" marL="0" rtl="0" algn="l">
                        <a:spcBef>
                          <a:spcPts val="0"/>
                        </a:spcBef>
                        <a:spcAft>
                          <a:spcPts val="0"/>
                        </a:spcAft>
                        <a:buNone/>
                      </a:pPr>
                      <a:r>
                        <a:rPr lang="en-ID"/>
                        <a:t>12/12</a:t>
                      </a:r>
                      <a:endParaRPr/>
                    </a:p>
                  </a:txBody>
                  <a:tcPr marT="91425" marB="91425" marR="91425" marL="91425"/>
                </a:tc>
                <a:tc>
                  <a:txBody>
                    <a:bodyPr/>
                    <a:lstStyle/>
                    <a:p>
                      <a:pPr indent="0" lvl="0" marL="0" rtl="0" algn="r">
                        <a:spcBef>
                          <a:spcPts val="0"/>
                        </a:spcBef>
                        <a:spcAft>
                          <a:spcPts val="0"/>
                        </a:spcAft>
                        <a:buNone/>
                      </a:pPr>
                      <a:r>
                        <a:rPr lang="en-ID"/>
                        <a:t>3.414</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r">
                        <a:spcBef>
                          <a:spcPts val="0"/>
                        </a:spcBef>
                        <a:spcAft>
                          <a:spcPts val="0"/>
                        </a:spcAft>
                        <a:buNone/>
                      </a:pPr>
                      <a:r>
                        <a:rPr lang="en-ID"/>
                        <a:t>3.414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r">
                        <a:spcBef>
                          <a:spcPts val="0"/>
                        </a:spcBef>
                        <a:spcAft>
                          <a:spcPts val="0"/>
                        </a:spcAft>
                        <a:buNone/>
                      </a:pPr>
                      <a:r>
                        <a:rPr lang="en-ID"/>
                        <a:t>4.485</a:t>
                      </a: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ID"/>
                        <a:t>14,80 M</a:t>
                      </a:r>
                      <a:endParaRPr/>
                    </a:p>
                  </a:txBody>
                  <a:tcPr marT="91425" marB="91425" marR="91425" marL="91425"/>
                </a:tc>
                <a:tc>
                  <a:txBody>
                    <a:bodyPr/>
                    <a:lstStyle/>
                    <a:p>
                      <a:pPr indent="0" lvl="0" marL="0" rtl="0" algn="l">
                        <a:spcBef>
                          <a:spcPts val="0"/>
                        </a:spcBef>
                        <a:spcAft>
                          <a:spcPts val="0"/>
                        </a:spcAft>
                        <a:buNone/>
                      </a:pPr>
                      <a:r>
                        <a:rPr lang="en-ID"/>
                        <a:t>252,83 K</a:t>
                      </a:r>
                      <a:endParaRPr/>
                    </a:p>
                  </a:txBody>
                  <a:tcPr marT="91425" marB="91425" marR="91425" marL="91425"/>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7E7E6"/>
        </a:solidFill>
      </p:bgPr>
    </p:bg>
    <p:spTree>
      <p:nvGrpSpPr>
        <p:cNvPr id="254" name="Shape 254"/>
        <p:cNvGrpSpPr/>
        <p:nvPr/>
      </p:nvGrpSpPr>
      <p:grpSpPr>
        <a:xfrm>
          <a:off x="0" y="0"/>
          <a:ext cx="0" cy="0"/>
          <a:chOff x="0" y="0"/>
          <a:chExt cx="0" cy="0"/>
        </a:xfrm>
      </p:grpSpPr>
      <p:sp>
        <p:nvSpPr>
          <p:cNvPr id="255" name="Google Shape;255;p37"/>
          <p:cNvSpPr txBox="1"/>
          <p:nvPr>
            <p:ph type="title"/>
          </p:nvPr>
        </p:nvSpPr>
        <p:spPr>
          <a:xfrm>
            <a:off x="1371600" y="685800"/>
            <a:ext cx="4663500" cy="1656300"/>
          </a:xfrm>
          <a:prstGeom prst="rect">
            <a:avLst/>
          </a:prstGeom>
          <a:noFill/>
          <a:ln>
            <a:noFill/>
          </a:ln>
        </p:spPr>
        <p:txBody>
          <a:bodyPr anchorCtr="0" anchor="t" bIns="45700" lIns="91425" spcFirstLastPara="1" rIns="91425" wrap="square" tIns="45700">
            <a:noAutofit/>
          </a:bodyPr>
          <a:lstStyle/>
          <a:p>
            <a:pPr indent="0" lvl="0" marL="0" rtl="0" algn="l">
              <a:lnSpc>
                <a:spcPct val="89000"/>
              </a:lnSpc>
              <a:spcBef>
                <a:spcPts val="0"/>
              </a:spcBef>
              <a:spcAft>
                <a:spcPts val="0"/>
              </a:spcAft>
              <a:buClr>
                <a:schemeClr val="dk2"/>
              </a:buClr>
              <a:buSzPts val="3600"/>
              <a:buFont typeface="Libre Franklin"/>
              <a:buNone/>
            </a:pPr>
            <a:r>
              <a:rPr lang="en-ID"/>
              <a:t>Exploratory Data Analysis (EDA)</a:t>
            </a:r>
            <a:endParaRPr/>
          </a:p>
        </p:txBody>
      </p:sp>
      <p:sp>
        <p:nvSpPr>
          <p:cNvPr id="256" name="Google Shape;256;p37"/>
          <p:cNvSpPr txBox="1"/>
          <p:nvPr>
            <p:ph idx="1" type="body"/>
          </p:nvPr>
        </p:nvSpPr>
        <p:spPr>
          <a:xfrm>
            <a:off x="8727125" y="685800"/>
            <a:ext cx="2913600" cy="14643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4000"/>
              </a:lnSpc>
              <a:spcBef>
                <a:spcPts val="1200"/>
              </a:spcBef>
              <a:spcAft>
                <a:spcPts val="0"/>
              </a:spcAft>
              <a:buClr>
                <a:schemeClr val="dk2"/>
              </a:buClr>
              <a:buSzPts val="840"/>
              <a:buNone/>
            </a:pPr>
            <a:r>
              <a:rPr b="1" lang="en-ID" sz="1400"/>
              <a:t>Perbedaan rasio revenue dan budget diskon antar kampanye</a:t>
            </a:r>
            <a:endParaRPr b="1" sz="1400"/>
          </a:p>
          <a:p>
            <a:pPr indent="0" lvl="0" marL="0" rtl="0" algn="l">
              <a:lnSpc>
                <a:spcPct val="94000"/>
              </a:lnSpc>
              <a:spcBef>
                <a:spcPts val="1200"/>
              </a:spcBef>
              <a:spcAft>
                <a:spcPts val="0"/>
              </a:spcAft>
              <a:buClr>
                <a:schemeClr val="dk2"/>
              </a:buClr>
              <a:buSzPts val="840"/>
              <a:buNone/>
            </a:pPr>
            <a:r>
              <a:rPr b="1" lang="en-ID" sz="1400"/>
              <a:t>Rasio Revenue/Diskon </a:t>
            </a:r>
            <a:endParaRPr b="1" sz="1400"/>
          </a:p>
          <a:p>
            <a:pPr indent="0" lvl="0" marL="0" rtl="0" algn="l">
              <a:lnSpc>
                <a:spcPct val="94000"/>
              </a:lnSpc>
              <a:spcBef>
                <a:spcPts val="1200"/>
              </a:spcBef>
              <a:spcAft>
                <a:spcPts val="0"/>
              </a:spcAft>
              <a:buClr>
                <a:schemeClr val="dk2"/>
              </a:buClr>
              <a:buSzPts val="840"/>
              <a:buNone/>
            </a:pPr>
            <a:r>
              <a:rPr b="1" lang="en-ID" sz="1400"/>
              <a:t>=</a:t>
            </a:r>
            <a:endParaRPr b="1" sz="1400"/>
          </a:p>
          <a:p>
            <a:pPr indent="0" lvl="0" marL="0" rtl="0" algn="l">
              <a:lnSpc>
                <a:spcPct val="94000"/>
              </a:lnSpc>
              <a:spcBef>
                <a:spcPts val="1200"/>
              </a:spcBef>
              <a:spcAft>
                <a:spcPts val="0"/>
              </a:spcAft>
              <a:buClr>
                <a:schemeClr val="dk2"/>
              </a:buClr>
              <a:buSzPts val="840"/>
              <a:buNone/>
            </a:pPr>
            <a:r>
              <a:rPr b="1" lang="en-ID" sz="1400"/>
              <a:t>Total Diskon/Total Revenue​</a:t>
            </a:r>
            <a:endParaRPr b="1" sz="1400"/>
          </a:p>
        </p:txBody>
      </p:sp>
      <p:sp>
        <p:nvSpPr>
          <p:cNvPr id="257" name="Google Shape;257;p37"/>
          <p:cNvSpPr txBox="1"/>
          <p:nvPr>
            <p:ph idx="2" type="body"/>
          </p:nvPr>
        </p:nvSpPr>
        <p:spPr>
          <a:xfrm>
            <a:off x="1371601" y="4409375"/>
            <a:ext cx="10149600" cy="2014800"/>
          </a:xfrm>
          <a:prstGeom prst="rect">
            <a:avLst/>
          </a:prstGeom>
          <a:noFill/>
          <a:ln>
            <a:noFill/>
          </a:ln>
        </p:spPr>
        <p:txBody>
          <a:bodyPr anchorCtr="0" anchor="t" bIns="45700" lIns="91425" spcFirstLastPara="1" rIns="91425" wrap="square" tIns="45700">
            <a:normAutofit/>
          </a:bodyPr>
          <a:lstStyle/>
          <a:p>
            <a:pPr indent="-298450" lvl="0" marL="457200" rtl="0" algn="l">
              <a:lnSpc>
                <a:spcPct val="115000"/>
              </a:lnSpc>
              <a:spcBef>
                <a:spcPts val="1200"/>
              </a:spcBef>
              <a:spcAft>
                <a:spcPts val="0"/>
              </a:spcAft>
              <a:buClr>
                <a:schemeClr val="dk1"/>
              </a:buClr>
              <a:buSzPts val="1100"/>
              <a:buFont typeface="Arial"/>
              <a:buChar char="●"/>
            </a:pPr>
            <a:r>
              <a:rPr lang="en-ID" sz="1100">
                <a:solidFill>
                  <a:schemeClr val="dk1"/>
                </a:solidFill>
                <a:latin typeface="Arial"/>
                <a:ea typeface="Arial"/>
                <a:cs typeface="Arial"/>
                <a:sym typeface="Arial"/>
              </a:rPr>
              <a:t>Campaign 12/12 memiliki rasio revenue terhadap discount tertinggi (58.55), yang berarti campaign ini paling efisien dalam menghasilkan revenue dengan budget diskon yang lebih kecil.</a:t>
            </a:r>
            <a:endParaRPr sz="1100">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Char char="●"/>
            </a:pPr>
            <a:r>
              <a:rPr lang="en-ID" sz="1100">
                <a:solidFill>
                  <a:schemeClr val="dk1"/>
                </a:solidFill>
                <a:latin typeface="Arial"/>
                <a:ea typeface="Arial"/>
                <a:cs typeface="Arial"/>
                <a:sym typeface="Arial"/>
              </a:rPr>
              <a:t>Campaign 11/11 juga memiliki rasio tinggi (54.91), tetapi biaya diskon lebih besar dibanding 12/12.</a:t>
            </a:r>
            <a:endParaRPr sz="1100">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Char char="●"/>
            </a:pPr>
            <a:r>
              <a:rPr lang="en-ID" sz="1100">
                <a:solidFill>
                  <a:schemeClr val="dk1"/>
                </a:solidFill>
                <a:latin typeface="Arial"/>
                <a:ea typeface="Arial"/>
                <a:cs typeface="Arial"/>
                <a:sym typeface="Arial"/>
              </a:rPr>
              <a:t>Campaign 10/10 memiliki rasio terendah (53.83), yang berarti efektivitas revenue terhadap budget diskon paling rendah di antara tiga campaign.</a:t>
            </a:r>
            <a:endParaRPr sz="1100">
              <a:solidFill>
                <a:schemeClr val="dk1"/>
              </a:solidFill>
              <a:latin typeface="Arial"/>
              <a:ea typeface="Arial"/>
              <a:cs typeface="Arial"/>
              <a:sym typeface="Arial"/>
            </a:endParaRPr>
          </a:p>
          <a:p>
            <a:pPr indent="0" lvl="0" marL="457200" rtl="0" algn="l">
              <a:lnSpc>
                <a:spcPct val="200000"/>
              </a:lnSpc>
              <a:spcBef>
                <a:spcPts val="1200"/>
              </a:spcBef>
              <a:spcAft>
                <a:spcPts val="0"/>
              </a:spcAft>
              <a:buNone/>
            </a:pPr>
            <a:r>
              <a:t/>
            </a:r>
            <a:endParaRPr sz="1100">
              <a:solidFill>
                <a:schemeClr val="dk1"/>
              </a:solidFill>
              <a:latin typeface="Arial"/>
              <a:ea typeface="Arial"/>
              <a:cs typeface="Arial"/>
              <a:sym typeface="Arial"/>
            </a:endParaRPr>
          </a:p>
          <a:p>
            <a:pPr indent="0" lvl="0" marL="0" rtl="0" algn="l">
              <a:lnSpc>
                <a:spcPct val="94000"/>
              </a:lnSpc>
              <a:spcBef>
                <a:spcPts val="1200"/>
              </a:spcBef>
              <a:spcAft>
                <a:spcPts val="0"/>
              </a:spcAft>
              <a:buClr>
                <a:schemeClr val="dk2"/>
              </a:buClr>
              <a:buSzPts val="2000"/>
              <a:buNone/>
            </a:pPr>
            <a:r>
              <a:t/>
            </a:r>
            <a:endParaRPr/>
          </a:p>
        </p:txBody>
      </p:sp>
      <p:graphicFrame>
        <p:nvGraphicFramePr>
          <p:cNvPr id="258" name="Google Shape;258;p37"/>
          <p:cNvGraphicFramePr/>
          <p:nvPr/>
        </p:nvGraphicFramePr>
        <p:xfrm>
          <a:off x="952500" y="2667000"/>
          <a:ext cx="3000000" cy="3000000"/>
        </p:xfrm>
        <a:graphic>
          <a:graphicData uri="http://schemas.openxmlformats.org/drawingml/2006/table">
            <a:tbl>
              <a:tblPr>
                <a:noFill/>
                <a:tableStyleId>{6B833D70-478F-4AFE-95BF-7CE824FE5426}</a:tableStyleId>
              </a:tblPr>
              <a:tblGrid>
                <a:gridCol w="5143500"/>
                <a:gridCol w="5143500"/>
              </a:tblGrid>
              <a:tr h="381000">
                <a:tc>
                  <a:txBody>
                    <a:bodyPr/>
                    <a:lstStyle/>
                    <a:p>
                      <a:pPr indent="0" lvl="0" marL="0" rtl="0" algn="l">
                        <a:spcBef>
                          <a:spcPts val="0"/>
                        </a:spcBef>
                        <a:spcAft>
                          <a:spcPts val="0"/>
                        </a:spcAft>
                        <a:buNone/>
                      </a:pPr>
                      <a:r>
                        <a:rPr lang="en-ID"/>
                        <a:t>Campaign</a:t>
                      </a:r>
                      <a:endParaRPr/>
                    </a:p>
                  </a:txBody>
                  <a:tcPr marT="91425" marB="91425" marR="3343575" marL="91425"/>
                </a:tc>
                <a:tc>
                  <a:txBody>
                    <a:bodyPr/>
                    <a:lstStyle/>
                    <a:p>
                      <a:pPr indent="0" lvl="0" marL="0" rtl="0" algn="l">
                        <a:spcBef>
                          <a:spcPts val="0"/>
                        </a:spcBef>
                        <a:spcAft>
                          <a:spcPts val="0"/>
                        </a:spcAft>
                        <a:buNone/>
                      </a:pPr>
                      <a:r>
                        <a:rPr lang="en-ID"/>
                        <a:t>Rasio Revenue/Diskon</a:t>
                      </a:r>
                      <a:endParaRPr/>
                    </a:p>
                  </a:txBody>
                  <a:tcPr marT="91425" marB="91425" marR="91425" marL="91425"/>
                </a:tc>
              </a:tr>
              <a:tr h="381000">
                <a:tc>
                  <a:txBody>
                    <a:bodyPr/>
                    <a:lstStyle/>
                    <a:p>
                      <a:pPr indent="0" lvl="0" marL="0" rtl="0" algn="l">
                        <a:spcBef>
                          <a:spcPts val="0"/>
                        </a:spcBef>
                        <a:spcAft>
                          <a:spcPts val="0"/>
                        </a:spcAft>
                        <a:buNone/>
                      </a:pPr>
                      <a:r>
                        <a:rPr lang="en-ID"/>
                        <a:t>10/10</a:t>
                      </a:r>
                      <a:endParaRPr/>
                    </a:p>
                  </a:txBody>
                  <a:tcPr marT="91425" marB="91425" marR="91425" marL="91425"/>
                </a:tc>
                <a:tc>
                  <a:txBody>
                    <a:bodyPr/>
                    <a:lstStyle/>
                    <a:p>
                      <a:pPr indent="0" lvl="0" marL="0" rtl="0" algn="r">
                        <a:spcBef>
                          <a:spcPts val="0"/>
                        </a:spcBef>
                        <a:spcAft>
                          <a:spcPts val="0"/>
                        </a:spcAft>
                        <a:buNone/>
                      </a:pPr>
                      <a:r>
                        <a:rPr lang="en-ID"/>
                        <a:t>53.83</a:t>
                      </a:r>
                      <a:endParaRPr/>
                    </a:p>
                  </a:txBody>
                  <a:tcPr marT="91425" marB="91425" marR="91425" marL="91425"/>
                </a:tc>
              </a:tr>
              <a:tr h="381000">
                <a:tc>
                  <a:txBody>
                    <a:bodyPr/>
                    <a:lstStyle/>
                    <a:p>
                      <a:pPr indent="0" lvl="0" marL="0" rtl="0" algn="l">
                        <a:spcBef>
                          <a:spcPts val="0"/>
                        </a:spcBef>
                        <a:spcAft>
                          <a:spcPts val="0"/>
                        </a:spcAft>
                        <a:buNone/>
                      </a:pPr>
                      <a:r>
                        <a:rPr lang="en-ID"/>
                        <a:t>11/11</a:t>
                      </a:r>
                      <a:endParaRPr/>
                    </a:p>
                  </a:txBody>
                  <a:tcPr marT="91425" marB="91425" marR="91425" marL="91425"/>
                </a:tc>
                <a:tc>
                  <a:txBody>
                    <a:bodyPr/>
                    <a:lstStyle/>
                    <a:p>
                      <a:pPr indent="0" lvl="0" marL="0" rtl="0" algn="r">
                        <a:spcBef>
                          <a:spcPts val="0"/>
                        </a:spcBef>
                        <a:spcAft>
                          <a:spcPts val="0"/>
                        </a:spcAft>
                        <a:buNone/>
                      </a:pPr>
                      <a:r>
                        <a:rPr lang="en-ID"/>
                        <a:t>54.91</a:t>
                      </a:r>
                      <a:endParaRPr/>
                    </a:p>
                  </a:txBody>
                  <a:tcPr marT="91425" marB="91425" marR="91425" marL="91425"/>
                </a:tc>
              </a:tr>
              <a:tr h="381000">
                <a:tc>
                  <a:txBody>
                    <a:bodyPr/>
                    <a:lstStyle/>
                    <a:p>
                      <a:pPr indent="0" lvl="0" marL="0" rtl="0" algn="l">
                        <a:spcBef>
                          <a:spcPts val="0"/>
                        </a:spcBef>
                        <a:spcAft>
                          <a:spcPts val="0"/>
                        </a:spcAft>
                        <a:buNone/>
                      </a:pPr>
                      <a:r>
                        <a:rPr lang="en-ID"/>
                        <a:t>12/12</a:t>
                      </a:r>
                      <a:endParaRPr/>
                    </a:p>
                  </a:txBody>
                  <a:tcPr marT="91425" marB="91425" marR="91425" marL="91425"/>
                </a:tc>
                <a:tc>
                  <a:txBody>
                    <a:bodyPr/>
                    <a:lstStyle/>
                    <a:p>
                      <a:pPr indent="0" lvl="0" marL="0" rtl="0" algn="r">
                        <a:spcBef>
                          <a:spcPts val="0"/>
                        </a:spcBef>
                        <a:spcAft>
                          <a:spcPts val="0"/>
                        </a:spcAft>
                        <a:buNone/>
                      </a:pPr>
                      <a:r>
                        <a:rPr lang="en-ID"/>
                        <a:t>58.55</a:t>
                      </a:r>
                      <a:endParaRPr/>
                    </a:p>
                  </a:txBody>
                  <a:tcPr marT="91425" marB="91425" marR="91425" marL="91425"/>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7E7E6"/>
        </a:solidFill>
      </p:bgPr>
    </p:bg>
    <p:spTree>
      <p:nvGrpSpPr>
        <p:cNvPr id="262" name="Shape 262"/>
        <p:cNvGrpSpPr/>
        <p:nvPr/>
      </p:nvGrpSpPr>
      <p:grpSpPr>
        <a:xfrm>
          <a:off x="0" y="0"/>
          <a:ext cx="0" cy="0"/>
          <a:chOff x="0" y="0"/>
          <a:chExt cx="0" cy="0"/>
        </a:xfrm>
      </p:grpSpPr>
      <p:sp>
        <p:nvSpPr>
          <p:cNvPr id="263" name="Google Shape;263;p38"/>
          <p:cNvSpPr txBox="1"/>
          <p:nvPr>
            <p:ph type="title"/>
          </p:nvPr>
        </p:nvSpPr>
        <p:spPr>
          <a:xfrm>
            <a:off x="1371600" y="685800"/>
            <a:ext cx="4663500" cy="1344000"/>
          </a:xfrm>
          <a:prstGeom prst="rect">
            <a:avLst/>
          </a:prstGeom>
          <a:noFill/>
          <a:ln>
            <a:noFill/>
          </a:ln>
        </p:spPr>
        <p:txBody>
          <a:bodyPr anchorCtr="0" anchor="t" bIns="45700" lIns="91425" spcFirstLastPara="1" rIns="91425" wrap="square" tIns="45700">
            <a:noAutofit/>
          </a:bodyPr>
          <a:lstStyle/>
          <a:p>
            <a:pPr indent="0" lvl="0" marL="0" rtl="0" algn="l">
              <a:lnSpc>
                <a:spcPct val="89000"/>
              </a:lnSpc>
              <a:spcBef>
                <a:spcPts val="0"/>
              </a:spcBef>
              <a:spcAft>
                <a:spcPts val="0"/>
              </a:spcAft>
              <a:buClr>
                <a:schemeClr val="dk2"/>
              </a:buClr>
              <a:buSzPts val="3600"/>
              <a:buFont typeface="Libre Franklin"/>
              <a:buNone/>
            </a:pPr>
            <a:r>
              <a:rPr lang="en-ID"/>
              <a:t>Exploratory Data Analysis (EDA)</a:t>
            </a:r>
            <a:endParaRPr/>
          </a:p>
        </p:txBody>
      </p:sp>
      <p:sp>
        <p:nvSpPr>
          <p:cNvPr id="264" name="Google Shape;264;p38"/>
          <p:cNvSpPr txBox="1"/>
          <p:nvPr>
            <p:ph idx="1" type="body"/>
          </p:nvPr>
        </p:nvSpPr>
        <p:spPr>
          <a:xfrm>
            <a:off x="8727125" y="685800"/>
            <a:ext cx="2913600" cy="1464300"/>
          </a:xfrm>
          <a:prstGeom prst="rect">
            <a:avLst/>
          </a:prstGeom>
          <a:noFill/>
          <a:ln>
            <a:noFill/>
          </a:ln>
        </p:spPr>
        <p:txBody>
          <a:bodyPr anchorCtr="0" anchor="t" bIns="45700" lIns="91425" spcFirstLastPara="1" rIns="91425" wrap="square" tIns="45700">
            <a:normAutofit/>
          </a:bodyPr>
          <a:lstStyle/>
          <a:p>
            <a:pPr indent="0" lvl="0" marL="0" rtl="0" algn="l">
              <a:lnSpc>
                <a:spcPct val="94000"/>
              </a:lnSpc>
              <a:spcBef>
                <a:spcPts val="1200"/>
              </a:spcBef>
              <a:spcAft>
                <a:spcPts val="0"/>
              </a:spcAft>
              <a:buClr>
                <a:schemeClr val="dk2"/>
              </a:buClr>
              <a:buSzPts val="840"/>
              <a:buNone/>
            </a:pPr>
            <a:r>
              <a:rPr b="1" lang="en-ID" sz="1400"/>
              <a:t>Kategori Produk Terlaris dengan Revenue Tertinggi &amp; Diskon Terendah</a:t>
            </a:r>
            <a:endParaRPr b="1" sz="1400"/>
          </a:p>
        </p:txBody>
      </p:sp>
      <p:sp>
        <p:nvSpPr>
          <p:cNvPr id="265" name="Google Shape;265;p38"/>
          <p:cNvSpPr txBox="1"/>
          <p:nvPr>
            <p:ph idx="2" type="body"/>
          </p:nvPr>
        </p:nvSpPr>
        <p:spPr>
          <a:xfrm>
            <a:off x="952500" y="4986600"/>
            <a:ext cx="10287000" cy="1415400"/>
          </a:xfrm>
          <a:prstGeom prst="rect">
            <a:avLst/>
          </a:prstGeom>
          <a:noFill/>
          <a:ln>
            <a:noFill/>
          </a:ln>
        </p:spPr>
        <p:txBody>
          <a:bodyPr anchorCtr="0" anchor="t" bIns="45700" lIns="91425" spcFirstLastPara="1" rIns="91425" wrap="square" tIns="45700">
            <a:noAutofit/>
          </a:bodyPr>
          <a:lstStyle/>
          <a:p>
            <a:pPr indent="-298450" lvl="0" marL="457200" rtl="0" algn="l">
              <a:lnSpc>
                <a:spcPct val="115000"/>
              </a:lnSpc>
              <a:spcBef>
                <a:spcPts val="1200"/>
              </a:spcBef>
              <a:spcAft>
                <a:spcPts val="0"/>
              </a:spcAft>
              <a:buClr>
                <a:schemeClr val="dk1"/>
              </a:buClr>
              <a:buSzPts val="1100"/>
              <a:buFont typeface="Arial"/>
              <a:buChar char="●"/>
            </a:pPr>
            <a:r>
              <a:rPr lang="en-ID" sz="1100">
                <a:solidFill>
                  <a:schemeClr val="dk1"/>
                </a:solidFill>
                <a:latin typeface="Arial"/>
                <a:ea typeface="Arial"/>
                <a:cs typeface="Arial"/>
                <a:sym typeface="Arial"/>
              </a:rPr>
              <a:t>Men’s Fashion memimpin dengan revenue tertinggi (Rp14,62 miliar).</a:t>
            </a:r>
            <a:endParaRPr sz="1100">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Char char="●"/>
            </a:pPr>
            <a:r>
              <a:rPr lang="en-ID" sz="1100">
                <a:solidFill>
                  <a:schemeClr val="dk1"/>
                </a:solidFill>
                <a:latin typeface="Arial"/>
                <a:ea typeface="Arial"/>
                <a:cs typeface="Arial"/>
                <a:sym typeface="Arial"/>
              </a:rPr>
              <a:t>Di antara kategori dengan revenue besar, Women’s Fashion memiliki diskon terendah (Rp44,85 juta).</a:t>
            </a:r>
            <a:endParaRPr sz="1100">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Char char="●"/>
            </a:pPr>
            <a:r>
              <a:rPr lang="en-ID" sz="1100">
                <a:solidFill>
                  <a:schemeClr val="dk1"/>
                </a:solidFill>
                <a:latin typeface="Arial"/>
                <a:ea typeface="Arial"/>
                <a:cs typeface="Arial"/>
                <a:sym typeface="Arial"/>
              </a:rPr>
              <a:t>Beauty &amp; Grooming dan Men’s Fashion sama-sama mengeluarkan diskon di kisaran Rp126 juta, tetapi Men’s Fashion berhasil menghasilkan revenue jauh lebih tinggi.</a:t>
            </a:r>
            <a:endParaRPr sz="1100">
              <a:solidFill>
                <a:schemeClr val="dk1"/>
              </a:solidFill>
              <a:latin typeface="Arial"/>
              <a:ea typeface="Arial"/>
              <a:cs typeface="Arial"/>
              <a:sym typeface="Arial"/>
            </a:endParaRPr>
          </a:p>
          <a:p>
            <a:pPr indent="0" lvl="0" marL="457200" rtl="0" algn="l">
              <a:lnSpc>
                <a:spcPct val="200000"/>
              </a:lnSpc>
              <a:spcBef>
                <a:spcPts val="1200"/>
              </a:spcBef>
              <a:spcAft>
                <a:spcPts val="0"/>
              </a:spcAft>
              <a:buNone/>
            </a:pPr>
            <a:r>
              <a:t/>
            </a:r>
            <a:endParaRPr sz="1100">
              <a:solidFill>
                <a:schemeClr val="dk1"/>
              </a:solidFill>
              <a:latin typeface="Arial"/>
              <a:ea typeface="Arial"/>
              <a:cs typeface="Arial"/>
              <a:sym typeface="Arial"/>
            </a:endParaRPr>
          </a:p>
          <a:p>
            <a:pPr indent="0" lvl="0" marL="0" rtl="0" algn="l">
              <a:lnSpc>
                <a:spcPct val="94000"/>
              </a:lnSpc>
              <a:spcBef>
                <a:spcPts val="1200"/>
              </a:spcBef>
              <a:spcAft>
                <a:spcPts val="0"/>
              </a:spcAft>
              <a:buClr>
                <a:schemeClr val="dk2"/>
              </a:buClr>
              <a:buSzPts val="2000"/>
              <a:buNone/>
            </a:pPr>
            <a:r>
              <a:t/>
            </a:r>
            <a:endParaRPr sz="1100"/>
          </a:p>
        </p:txBody>
      </p:sp>
      <p:graphicFrame>
        <p:nvGraphicFramePr>
          <p:cNvPr id="266" name="Google Shape;266;p38"/>
          <p:cNvGraphicFramePr/>
          <p:nvPr/>
        </p:nvGraphicFramePr>
        <p:xfrm>
          <a:off x="952500" y="2286000"/>
          <a:ext cx="3000000" cy="3000000"/>
        </p:xfrm>
        <a:graphic>
          <a:graphicData uri="http://schemas.openxmlformats.org/drawingml/2006/table">
            <a:tbl>
              <a:tblPr>
                <a:noFill/>
                <a:tableStyleId>{6B833D70-478F-4AFE-95BF-7CE824FE5426}</a:tableStyleId>
              </a:tblPr>
              <a:tblGrid>
                <a:gridCol w="3429000"/>
                <a:gridCol w="3429000"/>
                <a:gridCol w="3429000"/>
              </a:tblGrid>
              <a:tr h="381000">
                <a:tc>
                  <a:txBody>
                    <a:bodyPr/>
                    <a:lstStyle/>
                    <a:p>
                      <a:pPr indent="0" lvl="0" marL="0" rtl="0" algn="ctr">
                        <a:lnSpc>
                          <a:spcPct val="115000"/>
                        </a:lnSpc>
                        <a:spcBef>
                          <a:spcPts val="0"/>
                        </a:spcBef>
                        <a:spcAft>
                          <a:spcPts val="0"/>
                        </a:spcAft>
                        <a:buNone/>
                      </a:pPr>
                      <a:r>
                        <a:rPr lang="en-ID"/>
                        <a:t>Kategori</a:t>
                      </a:r>
                      <a:endParaRPr/>
                    </a:p>
                  </a:txBody>
                  <a:tcPr marT="91425" marB="91425" marR="91425" marL="91425"/>
                </a:tc>
                <a:tc>
                  <a:txBody>
                    <a:bodyPr/>
                    <a:lstStyle/>
                    <a:p>
                      <a:pPr indent="0" lvl="0" marL="0" rtl="0" algn="ctr">
                        <a:lnSpc>
                          <a:spcPct val="115000"/>
                        </a:lnSpc>
                        <a:spcBef>
                          <a:spcPts val="0"/>
                        </a:spcBef>
                        <a:spcAft>
                          <a:spcPts val="0"/>
                        </a:spcAft>
                        <a:buNone/>
                      </a:pPr>
                      <a:r>
                        <a:rPr lang="en-ID"/>
                        <a:t>Total Revenue (Rp)</a:t>
                      </a:r>
                      <a:endParaRPr/>
                    </a:p>
                  </a:txBody>
                  <a:tcPr marT="91425" marB="91425" marR="91425" marL="91425"/>
                </a:tc>
                <a:tc>
                  <a:txBody>
                    <a:bodyPr/>
                    <a:lstStyle/>
                    <a:p>
                      <a:pPr indent="0" lvl="0" marL="0" rtl="0" algn="ctr">
                        <a:lnSpc>
                          <a:spcPct val="115000"/>
                        </a:lnSpc>
                        <a:spcBef>
                          <a:spcPts val="0"/>
                        </a:spcBef>
                        <a:spcAft>
                          <a:spcPts val="0"/>
                        </a:spcAft>
                        <a:buNone/>
                      </a:pPr>
                      <a:r>
                        <a:rPr lang="en-ID"/>
                        <a:t>Total Discount (Rp)</a:t>
                      </a:r>
                      <a:endParaRPr/>
                    </a:p>
                  </a:txBody>
                  <a:tcPr marT="91425" marB="91425" marR="91425" marL="91425"/>
                </a:tc>
              </a:tr>
              <a:tr h="381000">
                <a:tc>
                  <a:txBody>
                    <a:bodyPr/>
                    <a:lstStyle/>
                    <a:p>
                      <a:pPr indent="0" lvl="0" marL="0" rtl="0" algn="l">
                        <a:spcBef>
                          <a:spcPts val="0"/>
                        </a:spcBef>
                        <a:spcAft>
                          <a:spcPts val="0"/>
                        </a:spcAft>
                        <a:buNone/>
                      </a:pPr>
                      <a:r>
                        <a:rPr lang="en-ID"/>
                        <a:t>Men’s Fashion</a:t>
                      </a:r>
                      <a:endParaRPr/>
                    </a:p>
                  </a:txBody>
                  <a:tcPr marT="91425" marB="91425" marR="91425" marL="91425"/>
                </a:tc>
                <a:tc>
                  <a:txBody>
                    <a:bodyPr/>
                    <a:lstStyle/>
                    <a:p>
                      <a:pPr indent="0" lvl="0" marL="0" rtl="0" algn="r">
                        <a:spcBef>
                          <a:spcPts val="0"/>
                        </a:spcBef>
                        <a:spcAft>
                          <a:spcPts val="0"/>
                        </a:spcAft>
                        <a:buNone/>
                      </a:pPr>
                      <a:r>
                        <a:rPr lang="en-ID"/>
                        <a:t>14,624,164,000</a:t>
                      </a:r>
                      <a:endParaRPr/>
                    </a:p>
                  </a:txBody>
                  <a:tcPr marT="91425" marB="91425" marR="91425" marL="91425"/>
                </a:tc>
                <a:tc>
                  <a:txBody>
                    <a:bodyPr/>
                    <a:lstStyle/>
                    <a:p>
                      <a:pPr indent="0" lvl="0" marL="0" rtl="0" algn="r">
                        <a:spcBef>
                          <a:spcPts val="0"/>
                        </a:spcBef>
                        <a:spcAft>
                          <a:spcPts val="0"/>
                        </a:spcAft>
                        <a:buNone/>
                      </a:pPr>
                      <a:r>
                        <a:rPr lang="en-ID"/>
                        <a:t>126,036,000</a:t>
                      </a:r>
                      <a:endParaRPr/>
                    </a:p>
                  </a:txBody>
                  <a:tcPr marT="91425" marB="91425" marR="91425" marL="91425"/>
                </a:tc>
              </a:tr>
              <a:tr h="381000">
                <a:tc>
                  <a:txBody>
                    <a:bodyPr/>
                    <a:lstStyle/>
                    <a:p>
                      <a:pPr indent="0" lvl="0" marL="0" rtl="0" algn="l">
                        <a:spcBef>
                          <a:spcPts val="0"/>
                        </a:spcBef>
                        <a:spcAft>
                          <a:spcPts val="0"/>
                        </a:spcAft>
                        <a:buNone/>
                      </a:pPr>
                      <a:r>
                        <a:rPr lang="en-ID"/>
                        <a:t>Beauty &amp; Grooming</a:t>
                      </a:r>
                      <a:endParaRPr/>
                    </a:p>
                  </a:txBody>
                  <a:tcPr marT="91425" marB="91425" marR="91425" marL="91425"/>
                </a:tc>
                <a:tc>
                  <a:txBody>
                    <a:bodyPr/>
                    <a:lstStyle/>
                    <a:p>
                      <a:pPr indent="0" lvl="0" marL="0" rtl="0" algn="r">
                        <a:spcBef>
                          <a:spcPts val="0"/>
                        </a:spcBef>
                        <a:spcAft>
                          <a:spcPts val="0"/>
                        </a:spcAft>
                        <a:buNone/>
                      </a:pPr>
                      <a:r>
                        <a:rPr lang="en-ID"/>
                        <a:t>5,829,429,000</a:t>
                      </a:r>
                      <a:endParaRPr/>
                    </a:p>
                  </a:txBody>
                  <a:tcPr marT="91425" marB="91425" marR="91425" marL="91425"/>
                </a:tc>
                <a:tc>
                  <a:txBody>
                    <a:bodyPr/>
                    <a:lstStyle/>
                    <a:p>
                      <a:pPr indent="0" lvl="0" marL="0" rtl="0" algn="r">
                        <a:spcBef>
                          <a:spcPts val="0"/>
                        </a:spcBef>
                        <a:spcAft>
                          <a:spcPts val="0"/>
                        </a:spcAft>
                        <a:buNone/>
                      </a:pPr>
                      <a:r>
                        <a:rPr lang="en-ID"/>
                        <a:t>126,041,000</a:t>
                      </a:r>
                      <a:endParaRPr/>
                    </a:p>
                  </a:txBody>
                  <a:tcPr marT="91425" marB="91425" marR="91425" marL="91425"/>
                </a:tc>
              </a:tr>
              <a:tr h="381000">
                <a:tc>
                  <a:txBody>
                    <a:bodyPr/>
                    <a:lstStyle/>
                    <a:p>
                      <a:pPr indent="0" lvl="0" marL="0" rtl="0" algn="l">
                        <a:spcBef>
                          <a:spcPts val="0"/>
                        </a:spcBef>
                        <a:spcAft>
                          <a:spcPts val="0"/>
                        </a:spcAft>
                        <a:buNone/>
                      </a:pPr>
                      <a:r>
                        <a:rPr lang="en-ID"/>
                        <a:t>Women’s Fashion</a:t>
                      </a:r>
                      <a:endParaRPr/>
                    </a:p>
                  </a:txBody>
                  <a:tcPr marT="91425" marB="91425" marR="91425" marL="91425"/>
                </a:tc>
                <a:tc>
                  <a:txBody>
                    <a:bodyPr/>
                    <a:lstStyle/>
                    <a:p>
                      <a:pPr indent="0" lvl="0" marL="0" rtl="0" algn="r">
                        <a:spcBef>
                          <a:spcPts val="0"/>
                        </a:spcBef>
                        <a:spcAft>
                          <a:spcPts val="0"/>
                        </a:spcAft>
                        <a:buNone/>
                      </a:pPr>
                      <a:r>
                        <a:rPr lang="en-ID"/>
                        <a:t>5,128,244,000</a:t>
                      </a:r>
                      <a:endParaRPr/>
                    </a:p>
                  </a:txBody>
                  <a:tcPr marT="91425" marB="91425" marR="91425" marL="91425"/>
                </a:tc>
                <a:tc>
                  <a:txBody>
                    <a:bodyPr/>
                    <a:lstStyle/>
                    <a:p>
                      <a:pPr indent="0" lvl="0" marL="0" rtl="0" algn="r">
                        <a:spcBef>
                          <a:spcPts val="0"/>
                        </a:spcBef>
                        <a:spcAft>
                          <a:spcPts val="0"/>
                        </a:spcAft>
                        <a:buNone/>
                      </a:pPr>
                      <a:r>
                        <a:rPr lang="en-ID"/>
                        <a:t>44,848,000</a:t>
                      </a:r>
                      <a:endParaRPr/>
                    </a:p>
                  </a:txBody>
                  <a:tcPr marT="91425" marB="91425" marR="91425" marL="91425"/>
                </a:tc>
              </a:tr>
              <a:tr h="381000">
                <a:tc>
                  <a:txBody>
                    <a:bodyPr/>
                    <a:lstStyle/>
                    <a:p>
                      <a:pPr indent="0" lvl="0" marL="0" rtl="0" algn="l">
                        <a:spcBef>
                          <a:spcPts val="0"/>
                        </a:spcBef>
                        <a:spcAft>
                          <a:spcPts val="0"/>
                        </a:spcAft>
                        <a:buNone/>
                      </a:pPr>
                      <a:r>
                        <a:rPr lang="en-ID"/>
                        <a:t>Mobiles &amp; Tablets</a:t>
                      </a:r>
                      <a:endParaRPr/>
                    </a:p>
                  </a:txBody>
                  <a:tcPr marT="91425" marB="91425" marR="91425" marL="91425"/>
                </a:tc>
                <a:tc>
                  <a:txBody>
                    <a:bodyPr/>
                    <a:lstStyle/>
                    <a:p>
                      <a:pPr indent="0" lvl="0" marL="0" rtl="0" algn="r">
                        <a:spcBef>
                          <a:spcPts val="0"/>
                        </a:spcBef>
                        <a:spcAft>
                          <a:spcPts val="0"/>
                        </a:spcAft>
                        <a:buNone/>
                      </a:pPr>
                      <a:r>
                        <a:rPr lang="en-ID"/>
                        <a:t>5,106,229,000</a:t>
                      </a:r>
                      <a:endParaRPr/>
                    </a:p>
                  </a:txBody>
                  <a:tcPr marT="91425" marB="91425" marR="91425" marL="91425"/>
                </a:tc>
                <a:tc>
                  <a:txBody>
                    <a:bodyPr/>
                    <a:lstStyle/>
                    <a:p>
                      <a:pPr indent="0" lvl="0" marL="0" rtl="0" algn="r">
                        <a:spcBef>
                          <a:spcPts val="0"/>
                        </a:spcBef>
                        <a:spcAft>
                          <a:spcPts val="0"/>
                        </a:spcAft>
                        <a:buNone/>
                      </a:pPr>
                      <a:r>
                        <a:rPr lang="en-ID"/>
                        <a:t>91,325,000</a:t>
                      </a:r>
                      <a:endParaRPr/>
                    </a:p>
                  </a:txBody>
                  <a:tcPr marT="91425" marB="91425" marR="91425" marL="91425"/>
                </a:tc>
              </a:tr>
              <a:tr h="381000">
                <a:tc>
                  <a:txBody>
                    <a:bodyPr/>
                    <a:lstStyle/>
                    <a:p>
                      <a:pPr indent="0" lvl="0" marL="0" rtl="0" algn="l">
                        <a:spcBef>
                          <a:spcPts val="0"/>
                        </a:spcBef>
                        <a:spcAft>
                          <a:spcPts val="0"/>
                        </a:spcAft>
                        <a:buNone/>
                      </a:pPr>
                      <a:r>
                        <a:rPr lang="en-ID"/>
                        <a:t>Health &amp; Sports</a:t>
                      </a:r>
                      <a:endParaRPr/>
                    </a:p>
                  </a:txBody>
                  <a:tcPr marT="91425" marB="91425" marR="91425" marL="91425"/>
                </a:tc>
                <a:tc>
                  <a:txBody>
                    <a:bodyPr/>
                    <a:lstStyle/>
                    <a:p>
                      <a:pPr indent="0" lvl="0" marL="0" rtl="0" algn="r">
                        <a:spcBef>
                          <a:spcPts val="0"/>
                        </a:spcBef>
                        <a:spcAft>
                          <a:spcPts val="0"/>
                        </a:spcAft>
                        <a:buNone/>
                      </a:pPr>
                      <a:r>
                        <a:rPr lang="en-ID"/>
                        <a:t>4,207,256,000</a:t>
                      </a:r>
                      <a:endParaRPr/>
                    </a:p>
                  </a:txBody>
                  <a:tcPr marT="91425" marB="91425" marR="91425" marL="91425"/>
                </a:tc>
                <a:tc>
                  <a:txBody>
                    <a:bodyPr/>
                    <a:lstStyle/>
                    <a:p>
                      <a:pPr indent="0" lvl="0" marL="0" rtl="0" algn="r">
                        <a:spcBef>
                          <a:spcPts val="0"/>
                        </a:spcBef>
                        <a:spcAft>
                          <a:spcPts val="0"/>
                        </a:spcAft>
                        <a:buNone/>
                      </a:pPr>
                      <a:r>
                        <a:rPr lang="en-ID"/>
                        <a:t>65,119,000</a:t>
                      </a:r>
                      <a:endParaRPr/>
                    </a:p>
                  </a:txBody>
                  <a:tcPr marT="91425" marB="91425" marR="91425" marL="91425"/>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7E7E6"/>
        </a:solidFill>
      </p:bgPr>
    </p:bg>
    <p:spTree>
      <p:nvGrpSpPr>
        <p:cNvPr id="270" name="Shape 270"/>
        <p:cNvGrpSpPr/>
        <p:nvPr/>
      </p:nvGrpSpPr>
      <p:grpSpPr>
        <a:xfrm>
          <a:off x="0" y="0"/>
          <a:ext cx="0" cy="0"/>
          <a:chOff x="0" y="0"/>
          <a:chExt cx="0" cy="0"/>
        </a:xfrm>
      </p:grpSpPr>
      <p:sp>
        <p:nvSpPr>
          <p:cNvPr id="271" name="Google Shape;271;p39"/>
          <p:cNvSpPr txBox="1"/>
          <p:nvPr>
            <p:ph type="title"/>
          </p:nvPr>
        </p:nvSpPr>
        <p:spPr>
          <a:xfrm>
            <a:off x="1371600" y="685800"/>
            <a:ext cx="4663500" cy="1464300"/>
          </a:xfrm>
          <a:prstGeom prst="rect">
            <a:avLst/>
          </a:prstGeom>
          <a:noFill/>
          <a:ln>
            <a:noFill/>
          </a:ln>
        </p:spPr>
        <p:txBody>
          <a:bodyPr anchorCtr="0" anchor="t" bIns="45700" lIns="91425" spcFirstLastPara="1" rIns="91425" wrap="square" tIns="45700">
            <a:noAutofit/>
          </a:bodyPr>
          <a:lstStyle/>
          <a:p>
            <a:pPr indent="0" lvl="0" marL="0" rtl="0" algn="l">
              <a:lnSpc>
                <a:spcPct val="89000"/>
              </a:lnSpc>
              <a:spcBef>
                <a:spcPts val="0"/>
              </a:spcBef>
              <a:spcAft>
                <a:spcPts val="0"/>
              </a:spcAft>
              <a:buClr>
                <a:schemeClr val="dk2"/>
              </a:buClr>
              <a:buSzPts val="3600"/>
              <a:buFont typeface="Libre Franklin"/>
              <a:buNone/>
            </a:pPr>
            <a:r>
              <a:rPr lang="en-ID"/>
              <a:t>Exploratory Data Analysis (EDA)</a:t>
            </a:r>
            <a:endParaRPr/>
          </a:p>
        </p:txBody>
      </p:sp>
      <p:sp>
        <p:nvSpPr>
          <p:cNvPr id="272" name="Google Shape;272;p39"/>
          <p:cNvSpPr txBox="1"/>
          <p:nvPr>
            <p:ph idx="1" type="body"/>
          </p:nvPr>
        </p:nvSpPr>
        <p:spPr>
          <a:xfrm>
            <a:off x="8727125" y="685800"/>
            <a:ext cx="2913600" cy="1464300"/>
          </a:xfrm>
          <a:prstGeom prst="rect">
            <a:avLst/>
          </a:prstGeom>
          <a:noFill/>
          <a:ln>
            <a:noFill/>
          </a:ln>
        </p:spPr>
        <p:txBody>
          <a:bodyPr anchorCtr="0" anchor="t" bIns="45700" lIns="91425" spcFirstLastPara="1" rIns="91425" wrap="square" tIns="45700">
            <a:normAutofit/>
          </a:bodyPr>
          <a:lstStyle/>
          <a:p>
            <a:pPr indent="0" lvl="0" marL="0" rtl="0" algn="l">
              <a:lnSpc>
                <a:spcPct val="94000"/>
              </a:lnSpc>
              <a:spcBef>
                <a:spcPts val="1200"/>
              </a:spcBef>
              <a:spcAft>
                <a:spcPts val="0"/>
              </a:spcAft>
              <a:buClr>
                <a:schemeClr val="dk2"/>
              </a:buClr>
              <a:buSzPts val="840"/>
              <a:buNone/>
            </a:pPr>
            <a:r>
              <a:rPr b="1" lang="en-ID" sz="1400"/>
              <a:t>Kategori dengan Rasio Revenue/Diskon Tertinggi</a:t>
            </a:r>
            <a:endParaRPr b="1" sz="1400"/>
          </a:p>
        </p:txBody>
      </p:sp>
      <p:sp>
        <p:nvSpPr>
          <p:cNvPr id="273" name="Google Shape;273;p39"/>
          <p:cNvSpPr txBox="1"/>
          <p:nvPr>
            <p:ph idx="2" type="body"/>
          </p:nvPr>
        </p:nvSpPr>
        <p:spPr>
          <a:xfrm>
            <a:off x="952500" y="4986600"/>
            <a:ext cx="10287000" cy="1415400"/>
          </a:xfrm>
          <a:prstGeom prst="rect">
            <a:avLst/>
          </a:prstGeom>
          <a:noFill/>
          <a:ln>
            <a:noFill/>
          </a:ln>
        </p:spPr>
        <p:txBody>
          <a:bodyPr anchorCtr="0" anchor="t" bIns="45700" lIns="91425" spcFirstLastPara="1" rIns="91425" wrap="square" tIns="45700">
            <a:noAutofit/>
          </a:bodyPr>
          <a:lstStyle/>
          <a:p>
            <a:pPr indent="-298450" lvl="0" marL="457200" rtl="0" algn="l">
              <a:lnSpc>
                <a:spcPct val="115000"/>
              </a:lnSpc>
              <a:spcBef>
                <a:spcPts val="1200"/>
              </a:spcBef>
              <a:spcAft>
                <a:spcPts val="0"/>
              </a:spcAft>
              <a:buClr>
                <a:schemeClr val="dk1"/>
              </a:buClr>
              <a:buSzPts val="1100"/>
              <a:buFont typeface="Arial"/>
              <a:buChar char="●"/>
            </a:pPr>
            <a:r>
              <a:rPr lang="en-ID" sz="1100">
                <a:solidFill>
                  <a:schemeClr val="dk1"/>
                </a:solidFill>
                <a:latin typeface="Arial"/>
                <a:ea typeface="Arial"/>
                <a:cs typeface="Arial"/>
                <a:sym typeface="Arial"/>
              </a:rPr>
              <a:t>Men’s Fashion memiliki rasio tertinggi (116), artinya setiap Rp1 diskon menghasilkan Rp116 revenue.</a:t>
            </a:r>
            <a:endParaRPr sz="1100">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Char char="●"/>
            </a:pPr>
            <a:r>
              <a:rPr lang="en-ID" sz="1100">
                <a:solidFill>
                  <a:schemeClr val="dk1"/>
                </a:solidFill>
                <a:latin typeface="Arial"/>
                <a:ea typeface="Arial"/>
                <a:cs typeface="Arial"/>
                <a:sym typeface="Arial"/>
              </a:rPr>
              <a:t>Books juga sangat efisien (rasio 102) meski total revenue-nya relatif kecil.</a:t>
            </a:r>
            <a:endParaRPr sz="1100">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Char char="●"/>
            </a:pPr>
            <a:r>
              <a:rPr lang="en-ID" sz="1100">
                <a:solidFill>
                  <a:schemeClr val="dk1"/>
                </a:solidFill>
                <a:latin typeface="Arial"/>
                <a:ea typeface="Arial"/>
                <a:cs typeface="Arial"/>
                <a:sym typeface="Arial"/>
              </a:rPr>
              <a:t>Health &amp; Sports, Women’s Fashion, dan School &amp; Education </a:t>
            </a:r>
            <a:r>
              <a:rPr lang="en-ID" sz="1100">
                <a:solidFill>
                  <a:schemeClr val="dk1"/>
                </a:solidFill>
                <a:latin typeface="Arial"/>
                <a:ea typeface="Arial"/>
                <a:cs typeface="Arial"/>
                <a:sym typeface="Arial"/>
              </a:rPr>
              <a:t>sama</a:t>
            </a:r>
            <a:r>
              <a:rPr lang="en-ID" sz="1100">
                <a:solidFill>
                  <a:schemeClr val="dk1"/>
                </a:solidFill>
                <a:latin typeface="Arial"/>
                <a:ea typeface="Arial"/>
                <a:cs typeface="Arial"/>
                <a:sym typeface="Arial"/>
              </a:rPr>
              <a:t>-sama memiliki rasio yang cukup tinggi (&gt; 50).</a:t>
            </a:r>
            <a:endParaRPr sz="1100">
              <a:solidFill>
                <a:schemeClr val="dk1"/>
              </a:solidFill>
              <a:latin typeface="Arial"/>
              <a:ea typeface="Arial"/>
              <a:cs typeface="Arial"/>
              <a:sym typeface="Arial"/>
            </a:endParaRPr>
          </a:p>
          <a:p>
            <a:pPr indent="0" lvl="0" marL="457200" rtl="0" algn="l">
              <a:lnSpc>
                <a:spcPct val="115000"/>
              </a:lnSpc>
              <a:spcBef>
                <a:spcPts val="1200"/>
              </a:spcBef>
              <a:spcAft>
                <a:spcPts val="0"/>
              </a:spcAft>
              <a:buNone/>
            </a:pPr>
            <a:r>
              <a:t/>
            </a:r>
            <a:endParaRPr sz="1100">
              <a:solidFill>
                <a:schemeClr val="dk1"/>
              </a:solidFill>
              <a:latin typeface="Arial"/>
              <a:ea typeface="Arial"/>
              <a:cs typeface="Arial"/>
              <a:sym typeface="Arial"/>
            </a:endParaRPr>
          </a:p>
          <a:p>
            <a:pPr indent="0" lvl="0" marL="457200" rtl="0" algn="l">
              <a:lnSpc>
                <a:spcPct val="200000"/>
              </a:lnSpc>
              <a:spcBef>
                <a:spcPts val="1200"/>
              </a:spcBef>
              <a:spcAft>
                <a:spcPts val="0"/>
              </a:spcAft>
              <a:buNone/>
            </a:pPr>
            <a:r>
              <a:t/>
            </a:r>
            <a:endParaRPr sz="1100">
              <a:solidFill>
                <a:schemeClr val="dk1"/>
              </a:solidFill>
              <a:latin typeface="Arial"/>
              <a:ea typeface="Arial"/>
              <a:cs typeface="Arial"/>
              <a:sym typeface="Arial"/>
            </a:endParaRPr>
          </a:p>
          <a:p>
            <a:pPr indent="0" lvl="0" marL="0" rtl="0" algn="l">
              <a:lnSpc>
                <a:spcPct val="94000"/>
              </a:lnSpc>
              <a:spcBef>
                <a:spcPts val="1200"/>
              </a:spcBef>
              <a:spcAft>
                <a:spcPts val="0"/>
              </a:spcAft>
              <a:buClr>
                <a:schemeClr val="dk2"/>
              </a:buClr>
              <a:buSzPts val="2000"/>
              <a:buNone/>
            </a:pPr>
            <a:r>
              <a:t/>
            </a:r>
            <a:endParaRPr sz="1100"/>
          </a:p>
        </p:txBody>
      </p:sp>
      <p:graphicFrame>
        <p:nvGraphicFramePr>
          <p:cNvPr id="274" name="Google Shape;274;p39"/>
          <p:cNvGraphicFramePr/>
          <p:nvPr/>
        </p:nvGraphicFramePr>
        <p:xfrm>
          <a:off x="952500" y="2286000"/>
          <a:ext cx="3000000" cy="3000000"/>
        </p:xfrm>
        <a:graphic>
          <a:graphicData uri="http://schemas.openxmlformats.org/drawingml/2006/table">
            <a:tbl>
              <a:tblPr>
                <a:noFill/>
                <a:tableStyleId>{6B833D70-478F-4AFE-95BF-7CE824FE5426}</a:tableStyleId>
              </a:tblPr>
              <a:tblGrid>
                <a:gridCol w="2571750"/>
                <a:gridCol w="2571750"/>
                <a:gridCol w="2571750"/>
                <a:gridCol w="2571750"/>
              </a:tblGrid>
              <a:tr h="381000">
                <a:tc>
                  <a:txBody>
                    <a:bodyPr/>
                    <a:lstStyle/>
                    <a:p>
                      <a:pPr indent="0" lvl="0" marL="0" rtl="0" algn="ctr">
                        <a:lnSpc>
                          <a:spcPct val="115000"/>
                        </a:lnSpc>
                        <a:spcBef>
                          <a:spcPts val="0"/>
                        </a:spcBef>
                        <a:spcAft>
                          <a:spcPts val="0"/>
                        </a:spcAft>
                        <a:buNone/>
                      </a:pPr>
                      <a:r>
                        <a:rPr b="1" lang="en-ID" sz="1300"/>
                        <a:t>Kategori</a:t>
                      </a:r>
                      <a:endParaRPr b="1" sz="1300"/>
                    </a:p>
                  </a:txBody>
                  <a:tcPr marT="19050" marB="19050" marR="28575" marL="28575" anchor="b"/>
                </a:tc>
                <a:tc>
                  <a:txBody>
                    <a:bodyPr/>
                    <a:lstStyle/>
                    <a:p>
                      <a:pPr indent="0" lvl="0" marL="0" rtl="0" algn="ctr">
                        <a:lnSpc>
                          <a:spcPct val="115000"/>
                        </a:lnSpc>
                        <a:spcBef>
                          <a:spcPts val="0"/>
                        </a:spcBef>
                        <a:spcAft>
                          <a:spcPts val="0"/>
                        </a:spcAft>
                        <a:buNone/>
                      </a:pPr>
                      <a:r>
                        <a:rPr b="1" lang="en-ID" sz="1300"/>
                        <a:t>Total Revenue (Rp)</a:t>
                      </a:r>
                      <a:endParaRPr b="1" sz="1300"/>
                    </a:p>
                  </a:txBody>
                  <a:tcPr marT="19050" marB="19050" marR="28575" marL="28575" anchor="b"/>
                </a:tc>
                <a:tc>
                  <a:txBody>
                    <a:bodyPr/>
                    <a:lstStyle/>
                    <a:p>
                      <a:pPr indent="0" lvl="0" marL="0" rtl="0" algn="ctr">
                        <a:lnSpc>
                          <a:spcPct val="115000"/>
                        </a:lnSpc>
                        <a:spcBef>
                          <a:spcPts val="0"/>
                        </a:spcBef>
                        <a:spcAft>
                          <a:spcPts val="0"/>
                        </a:spcAft>
                        <a:buNone/>
                      </a:pPr>
                      <a:r>
                        <a:rPr b="1" lang="en-ID" sz="1300"/>
                        <a:t>Total Discount (Rp)</a:t>
                      </a:r>
                      <a:endParaRPr b="1" sz="1300"/>
                    </a:p>
                  </a:txBody>
                  <a:tcPr marT="19050" marB="19050" marR="28575" marL="28575" anchor="b"/>
                </a:tc>
                <a:tc>
                  <a:txBody>
                    <a:bodyPr/>
                    <a:lstStyle/>
                    <a:p>
                      <a:pPr indent="0" lvl="0" marL="0" rtl="0" algn="ctr">
                        <a:lnSpc>
                          <a:spcPct val="115000"/>
                        </a:lnSpc>
                        <a:spcBef>
                          <a:spcPts val="0"/>
                        </a:spcBef>
                        <a:spcAft>
                          <a:spcPts val="0"/>
                        </a:spcAft>
                        <a:buNone/>
                      </a:pPr>
                      <a:r>
                        <a:rPr b="1" lang="en-ID" sz="1300"/>
                        <a:t>Revenue/Discount</a:t>
                      </a:r>
                      <a:endParaRPr b="1" sz="1300"/>
                    </a:p>
                  </a:txBody>
                  <a:tcPr marT="19050" marB="19050" marR="28575" marL="28575" anchor="b"/>
                </a:tc>
              </a:tr>
              <a:tr h="381000">
                <a:tc>
                  <a:txBody>
                    <a:bodyPr/>
                    <a:lstStyle/>
                    <a:p>
                      <a:pPr indent="0" lvl="0" marL="0" rtl="0" algn="l">
                        <a:lnSpc>
                          <a:spcPct val="115000"/>
                        </a:lnSpc>
                        <a:spcBef>
                          <a:spcPts val="0"/>
                        </a:spcBef>
                        <a:spcAft>
                          <a:spcPts val="0"/>
                        </a:spcAft>
                        <a:buNone/>
                      </a:pPr>
                      <a:r>
                        <a:rPr lang="en-ID" sz="1300"/>
                        <a:t>Men’s Fashion</a:t>
                      </a:r>
                      <a:endParaRPr sz="1300"/>
                    </a:p>
                  </a:txBody>
                  <a:tcPr marT="19050" marB="19050" marR="28575" marL="28575" anchor="b"/>
                </a:tc>
                <a:tc>
                  <a:txBody>
                    <a:bodyPr/>
                    <a:lstStyle/>
                    <a:p>
                      <a:pPr indent="0" lvl="0" marL="0" rtl="0" algn="r">
                        <a:lnSpc>
                          <a:spcPct val="115000"/>
                        </a:lnSpc>
                        <a:spcBef>
                          <a:spcPts val="0"/>
                        </a:spcBef>
                        <a:spcAft>
                          <a:spcPts val="0"/>
                        </a:spcAft>
                        <a:buNone/>
                      </a:pPr>
                      <a:r>
                        <a:rPr lang="en-ID" sz="1300"/>
                        <a:t>14,624,164,000</a:t>
                      </a:r>
                      <a:endParaRPr sz="1300"/>
                    </a:p>
                  </a:txBody>
                  <a:tcPr marT="19050" marB="19050" marR="28575" marL="28575" anchor="b"/>
                </a:tc>
                <a:tc>
                  <a:txBody>
                    <a:bodyPr/>
                    <a:lstStyle/>
                    <a:p>
                      <a:pPr indent="0" lvl="0" marL="0" rtl="0" algn="r">
                        <a:lnSpc>
                          <a:spcPct val="115000"/>
                        </a:lnSpc>
                        <a:spcBef>
                          <a:spcPts val="0"/>
                        </a:spcBef>
                        <a:spcAft>
                          <a:spcPts val="0"/>
                        </a:spcAft>
                        <a:buNone/>
                      </a:pPr>
                      <a:r>
                        <a:rPr lang="en-ID" sz="1300"/>
                        <a:t>126,036,000</a:t>
                      </a:r>
                      <a:endParaRPr sz="1300"/>
                    </a:p>
                  </a:txBody>
                  <a:tcPr marT="19050" marB="19050" marR="28575" marL="28575" anchor="b"/>
                </a:tc>
                <a:tc>
                  <a:txBody>
                    <a:bodyPr/>
                    <a:lstStyle/>
                    <a:p>
                      <a:pPr indent="0" lvl="0" marL="0" rtl="0" algn="r">
                        <a:lnSpc>
                          <a:spcPct val="115000"/>
                        </a:lnSpc>
                        <a:spcBef>
                          <a:spcPts val="0"/>
                        </a:spcBef>
                        <a:spcAft>
                          <a:spcPts val="0"/>
                        </a:spcAft>
                        <a:buNone/>
                      </a:pPr>
                      <a:r>
                        <a:rPr lang="en-ID" sz="1300"/>
                        <a:t>116</a:t>
                      </a:r>
                      <a:endParaRPr sz="1300"/>
                    </a:p>
                  </a:txBody>
                  <a:tcPr marT="19050" marB="19050" marR="28575" marL="28575" anchor="b"/>
                </a:tc>
              </a:tr>
              <a:tr h="381000">
                <a:tc>
                  <a:txBody>
                    <a:bodyPr/>
                    <a:lstStyle/>
                    <a:p>
                      <a:pPr indent="0" lvl="0" marL="0" rtl="0" algn="l">
                        <a:lnSpc>
                          <a:spcPct val="115000"/>
                        </a:lnSpc>
                        <a:spcBef>
                          <a:spcPts val="0"/>
                        </a:spcBef>
                        <a:spcAft>
                          <a:spcPts val="0"/>
                        </a:spcAft>
                        <a:buNone/>
                      </a:pPr>
                      <a:r>
                        <a:rPr lang="en-ID" sz="1300"/>
                        <a:t>Books</a:t>
                      </a:r>
                      <a:endParaRPr sz="1300"/>
                    </a:p>
                  </a:txBody>
                  <a:tcPr marT="19050" marB="19050" marR="28575" marL="28575" anchor="b"/>
                </a:tc>
                <a:tc>
                  <a:txBody>
                    <a:bodyPr/>
                    <a:lstStyle/>
                    <a:p>
                      <a:pPr indent="0" lvl="0" marL="0" rtl="0" algn="r">
                        <a:lnSpc>
                          <a:spcPct val="115000"/>
                        </a:lnSpc>
                        <a:spcBef>
                          <a:spcPts val="0"/>
                        </a:spcBef>
                        <a:spcAft>
                          <a:spcPts val="0"/>
                        </a:spcAft>
                        <a:buNone/>
                      </a:pPr>
                      <a:r>
                        <a:rPr lang="en-ID" sz="1300"/>
                        <a:t>105,977,000</a:t>
                      </a:r>
                      <a:endParaRPr sz="1300"/>
                    </a:p>
                  </a:txBody>
                  <a:tcPr marT="19050" marB="19050" marR="28575" marL="28575" anchor="b"/>
                </a:tc>
                <a:tc>
                  <a:txBody>
                    <a:bodyPr/>
                    <a:lstStyle/>
                    <a:p>
                      <a:pPr indent="0" lvl="0" marL="0" rtl="0" algn="r">
                        <a:lnSpc>
                          <a:spcPct val="115000"/>
                        </a:lnSpc>
                        <a:spcBef>
                          <a:spcPts val="0"/>
                        </a:spcBef>
                        <a:spcAft>
                          <a:spcPts val="0"/>
                        </a:spcAft>
                        <a:buNone/>
                      </a:pPr>
                      <a:r>
                        <a:rPr lang="en-ID" sz="1300"/>
                        <a:t>1,043,000</a:t>
                      </a:r>
                      <a:endParaRPr sz="1300"/>
                    </a:p>
                  </a:txBody>
                  <a:tcPr marT="19050" marB="19050" marR="28575" marL="28575" anchor="b"/>
                </a:tc>
                <a:tc>
                  <a:txBody>
                    <a:bodyPr/>
                    <a:lstStyle/>
                    <a:p>
                      <a:pPr indent="0" lvl="0" marL="0" rtl="0" algn="r">
                        <a:lnSpc>
                          <a:spcPct val="115000"/>
                        </a:lnSpc>
                        <a:spcBef>
                          <a:spcPts val="0"/>
                        </a:spcBef>
                        <a:spcAft>
                          <a:spcPts val="0"/>
                        </a:spcAft>
                        <a:buNone/>
                      </a:pPr>
                      <a:r>
                        <a:rPr lang="en-ID" sz="1300"/>
                        <a:t>102</a:t>
                      </a:r>
                      <a:endParaRPr sz="1300"/>
                    </a:p>
                  </a:txBody>
                  <a:tcPr marT="19050" marB="19050" marR="28575" marL="28575" anchor="b"/>
                </a:tc>
              </a:tr>
              <a:tr h="381000">
                <a:tc>
                  <a:txBody>
                    <a:bodyPr/>
                    <a:lstStyle/>
                    <a:p>
                      <a:pPr indent="0" lvl="0" marL="0" rtl="0" algn="l">
                        <a:lnSpc>
                          <a:spcPct val="115000"/>
                        </a:lnSpc>
                        <a:spcBef>
                          <a:spcPts val="0"/>
                        </a:spcBef>
                        <a:spcAft>
                          <a:spcPts val="0"/>
                        </a:spcAft>
                        <a:buNone/>
                      </a:pPr>
                      <a:r>
                        <a:rPr lang="en-ID" sz="1300"/>
                        <a:t>Health &amp; Sports</a:t>
                      </a:r>
                      <a:endParaRPr sz="1300"/>
                    </a:p>
                  </a:txBody>
                  <a:tcPr marT="19050" marB="19050" marR="28575" marL="28575" anchor="b"/>
                </a:tc>
                <a:tc>
                  <a:txBody>
                    <a:bodyPr/>
                    <a:lstStyle/>
                    <a:p>
                      <a:pPr indent="0" lvl="0" marL="0" rtl="0" algn="r">
                        <a:lnSpc>
                          <a:spcPct val="115000"/>
                        </a:lnSpc>
                        <a:spcBef>
                          <a:spcPts val="0"/>
                        </a:spcBef>
                        <a:spcAft>
                          <a:spcPts val="0"/>
                        </a:spcAft>
                        <a:buNone/>
                      </a:pPr>
                      <a:r>
                        <a:rPr lang="en-ID" sz="1300"/>
                        <a:t>4,207,256,000</a:t>
                      </a:r>
                      <a:endParaRPr sz="1300"/>
                    </a:p>
                  </a:txBody>
                  <a:tcPr marT="19050" marB="19050" marR="28575" marL="28575" anchor="b"/>
                </a:tc>
                <a:tc>
                  <a:txBody>
                    <a:bodyPr/>
                    <a:lstStyle/>
                    <a:p>
                      <a:pPr indent="0" lvl="0" marL="0" rtl="0" algn="r">
                        <a:lnSpc>
                          <a:spcPct val="115000"/>
                        </a:lnSpc>
                        <a:spcBef>
                          <a:spcPts val="0"/>
                        </a:spcBef>
                        <a:spcAft>
                          <a:spcPts val="0"/>
                        </a:spcAft>
                        <a:buNone/>
                      </a:pPr>
                      <a:r>
                        <a:rPr lang="en-ID" sz="1300"/>
                        <a:t>65,119,000</a:t>
                      </a:r>
                      <a:endParaRPr sz="1300"/>
                    </a:p>
                  </a:txBody>
                  <a:tcPr marT="19050" marB="19050" marR="28575" marL="28575" anchor="b"/>
                </a:tc>
                <a:tc>
                  <a:txBody>
                    <a:bodyPr/>
                    <a:lstStyle/>
                    <a:p>
                      <a:pPr indent="0" lvl="0" marL="0" rtl="0" algn="r">
                        <a:lnSpc>
                          <a:spcPct val="115000"/>
                        </a:lnSpc>
                        <a:spcBef>
                          <a:spcPts val="0"/>
                        </a:spcBef>
                        <a:spcAft>
                          <a:spcPts val="0"/>
                        </a:spcAft>
                        <a:buNone/>
                      </a:pPr>
                      <a:r>
                        <a:rPr lang="en-ID" sz="1300"/>
                        <a:t>65</a:t>
                      </a:r>
                      <a:endParaRPr sz="1300"/>
                    </a:p>
                  </a:txBody>
                  <a:tcPr marT="19050" marB="19050" marR="28575" marL="28575" anchor="b"/>
                </a:tc>
              </a:tr>
              <a:tr h="381000">
                <a:tc>
                  <a:txBody>
                    <a:bodyPr/>
                    <a:lstStyle/>
                    <a:p>
                      <a:pPr indent="0" lvl="0" marL="0" rtl="0" algn="l">
                        <a:lnSpc>
                          <a:spcPct val="115000"/>
                        </a:lnSpc>
                        <a:spcBef>
                          <a:spcPts val="0"/>
                        </a:spcBef>
                        <a:spcAft>
                          <a:spcPts val="0"/>
                        </a:spcAft>
                        <a:buNone/>
                      </a:pPr>
                      <a:r>
                        <a:rPr lang="en-ID" sz="1300"/>
                        <a:t>Women’s Fashion</a:t>
                      </a:r>
                      <a:endParaRPr sz="1300"/>
                    </a:p>
                  </a:txBody>
                  <a:tcPr marT="19050" marB="19050" marR="28575" marL="28575" anchor="b"/>
                </a:tc>
                <a:tc>
                  <a:txBody>
                    <a:bodyPr/>
                    <a:lstStyle/>
                    <a:p>
                      <a:pPr indent="0" lvl="0" marL="0" rtl="0" algn="r">
                        <a:lnSpc>
                          <a:spcPct val="115000"/>
                        </a:lnSpc>
                        <a:spcBef>
                          <a:spcPts val="0"/>
                        </a:spcBef>
                        <a:spcAft>
                          <a:spcPts val="0"/>
                        </a:spcAft>
                        <a:buNone/>
                      </a:pPr>
                      <a:r>
                        <a:rPr lang="en-ID" sz="1300"/>
                        <a:t>5,128,244,000</a:t>
                      </a:r>
                      <a:endParaRPr sz="1300"/>
                    </a:p>
                  </a:txBody>
                  <a:tcPr marT="19050" marB="19050" marR="28575" marL="28575" anchor="b"/>
                </a:tc>
                <a:tc>
                  <a:txBody>
                    <a:bodyPr/>
                    <a:lstStyle/>
                    <a:p>
                      <a:pPr indent="0" lvl="0" marL="0" rtl="0" algn="r">
                        <a:lnSpc>
                          <a:spcPct val="115000"/>
                        </a:lnSpc>
                        <a:spcBef>
                          <a:spcPts val="0"/>
                        </a:spcBef>
                        <a:spcAft>
                          <a:spcPts val="0"/>
                        </a:spcAft>
                        <a:buNone/>
                      </a:pPr>
                      <a:r>
                        <a:rPr lang="en-ID" sz="1300"/>
                        <a:t>44,848,000</a:t>
                      </a:r>
                      <a:endParaRPr sz="1300"/>
                    </a:p>
                  </a:txBody>
                  <a:tcPr marT="19050" marB="19050" marR="28575" marL="28575" anchor="b"/>
                </a:tc>
                <a:tc>
                  <a:txBody>
                    <a:bodyPr/>
                    <a:lstStyle/>
                    <a:p>
                      <a:pPr indent="0" lvl="0" marL="0" rtl="0" algn="r">
                        <a:lnSpc>
                          <a:spcPct val="115000"/>
                        </a:lnSpc>
                        <a:spcBef>
                          <a:spcPts val="0"/>
                        </a:spcBef>
                        <a:spcAft>
                          <a:spcPts val="0"/>
                        </a:spcAft>
                        <a:buNone/>
                      </a:pPr>
                      <a:r>
                        <a:rPr lang="en-ID" sz="1300"/>
                        <a:t>59</a:t>
                      </a:r>
                      <a:endParaRPr sz="1300"/>
                    </a:p>
                  </a:txBody>
                  <a:tcPr marT="19050" marB="19050" marR="28575" marL="28575" anchor="b"/>
                </a:tc>
              </a:tr>
              <a:tr h="381000">
                <a:tc>
                  <a:txBody>
                    <a:bodyPr/>
                    <a:lstStyle/>
                    <a:p>
                      <a:pPr indent="0" lvl="0" marL="0" rtl="0" algn="l">
                        <a:lnSpc>
                          <a:spcPct val="115000"/>
                        </a:lnSpc>
                        <a:spcBef>
                          <a:spcPts val="0"/>
                        </a:spcBef>
                        <a:spcAft>
                          <a:spcPts val="0"/>
                        </a:spcAft>
                        <a:buNone/>
                      </a:pPr>
                      <a:r>
                        <a:rPr lang="en-ID" sz="1300"/>
                        <a:t>School &amp; Education</a:t>
                      </a:r>
                      <a:endParaRPr sz="1300"/>
                    </a:p>
                  </a:txBody>
                  <a:tcPr marT="19050" marB="19050" marR="28575" marL="28575" anchor="b"/>
                </a:tc>
                <a:tc>
                  <a:txBody>
                    <a:bodyPr/>
                    <a:lstStyle/>
                    <a:p>
                      <a:pPr indent="0" lvl="0" marL="0" rtl="0" algn="r">
                        <a:lnSpc>
                          <a:spcPct val="115000"/>
                        </a:lnSpc>
                        <a:spcBef>
                          <a:spcPts val="0"/>
                        </a:spcBef>
                        <a:spcAft>
                          <a:spcPts val="0"/>
                        </a:spcAft>
                        <a:buNone/>
                      </a:pPr>
                      <a:r>
                        <a:rPr lang="en-ID" sz="1300"/>
                        <a:t>301,666,000</a:t>
                      </a:r>
                      <a:endParaRPr sz="1300"/>
                    </a:p>
                  </a:txBody>
                  <a:tcPr marT="19050" marB="19050" marR="28575" marL="28575" anchor="b"/>
                </a:tc>
                <a:tc>
                  <a:txBody>
                    <a:bodyPr/>
                    <a:lstStyle/>
                    <a:p>
                      <a:pPr indent="0" lvl="0" marL="0" rtl="0" algn="r">
                        <a:lnSpc>
                          <a:spcPct val="115000"/>
                        </a:lnSpc>
                        <a:spcBef>
                          <a:spcPts val="0"/>
                        </a:spcBef>
                        <a:spcAft>
                          <a:spcPts val="0"/>
                        </a:spcAft>
                        <a:buNone/>
                      </a:pPr>
                      <a:r>
                        <a:rPr lang="en-ID" sz="1300"/>
                        <a:t>5,079,000</a:t>
                      </a:r>
                      <a:endParaRPr sz="1300"/>
                    </a:p>
                  </a:txBody>
                  <a:tcPr marT="19050" marB="19050" marR="28575" marL="28575" anchor="b"/>
                </a:tc>
                <a:tc>
                  <a:txBody>
                    <a:bodyPr/>
                    <a:lstStyle/>
                    <a:p>
                      <a:pPr indent="0" lvl="0" marL="0" rtl="0" algn="r">
                        <a:lnSpc>
                          <a:spcPct val="115000"/>
                        </a:lnSpc>
                        <a:spcBef>
                          <a:spcPts val="0"/>
                        </a:spcBef>
                        <a:spcAft>
                          <a:spcPts val="0"/>
                        </a:spcAft>
                        <a:buNone/>
                      </a:pPr>
                      <a:r>
                        <a:rPr lang="en-ID" sz="1300"/>
                        <a:t>59</a:t>
                      </a:r>
                      <a:endParaRPr sz="1300"/>
                    </a:p>
                  </a:txBody>
                  <a:tcPr marT="19050" marB="19050" marR="28575" marL="28575" anchor="b"/>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0"/>
          <p:cNvSpPr txBox="1"/>
          <p:nvPr>
            <p:ph type="title"/>
          </p:nvPr>
        </p:nvSpPr>
        <p:spPr>
          <a:xfrm>
            <a:off x="1371600" y="685800"/>
            <a:ext cx="4688100" cy="1485900"/>
          </a:xfrm>
          <a:prstGeom prst="rect">
            <a:avLst/>
          </a:prstGeom>
        </p:spPr>
        <p:txBody>
          <a:bodyPr anchorCtr="0" anchor="t" bIns="45700" lIns="91425" spcFirstLastPara="1" rIns="91425" wrap="square" tIns="45700">
            <a:normAutofit fontScale="90000"/>
          </a:bodyPr>
          <a:lstStyle/>
          <a:p>
            <a:pPr indent="0" lvl="0" marL="0" rtl="0" algn="l">
              <a:spcBef>
                <a:spcPts val="0"/>
              </a:spcBef>
              <a:spcAft>
                <a:spcPts val="0"/>
              </a:spcAft>
              <a:buClr>
                <a:schemeClr val="dk2"/>
              </a:buClr>
              <a:buSzPct val="100000"/>
              <a:buFont typeface="Libre Franklin"/>
              <a:buNone/>
            </a:pPr>
            <a:r>
              <a:rPr lang="en-ID"/>
              <a:t>Exploratory Data Analysis (EDA)</a:t>
            </a:r>
            <a:br>
              <a:rPr lang="en-ID"/>
            </a:br>
            <a:r>
              <a:rPr lang="en-ID"/>
              <a:t>Overall Insight &amp; Rekomendasi</a:t>
            </a:r>
            <a:endParaRPr/>
          </a:p>
        </p:txBody>
      </p:sp>
      <p:sp>
        <p:nvSpPr>
          <p:cNvPr id="281" name="Google Shape;281;p40"/>
          <p:cNvSpPr txBox="1"/>
          <p:nvPr>
            <p:ph idx="1" type="body"/>
          </p:nvPr>
        </p:nvSpPr>
        <p:spPr>
          <a:xfrm>
            <a:off x="6309360" y="685800"/>
            <a:ext cx="5212200" cy="2651700"/>
          </a:xfrm>
          <a:prstGeom prst="rect">
            <a:avLst/>
          </a:prstGeom>
        </p:spPr>
        <p:txBody>
          <a:bodyPr anchorCtr="0" anchor="t" bIns="45700" lIns="91425" spcFirstLastPara="1" rIns="91425" wrap="square" tIns="45700">
            <a:normAutofit fontScale="92500" lnSpcReduction="20000"/>
          </a:bodyPr>
          <a:lstStyle/>
          <a:p>
            <a:pPr indent="0" lvl="0" marL="0" rtl="0" algn="l">
              <a:spcBef>
                <a:spcPts val="1000"/>
              </a:spcBef>
              <a:spcAft>
                <a:spcPts val="0"/>
              </a:spcAft>
              <a:buClr>
                <a:schemeClr val="dk1"/>
              </a:buClr>
              <a:buSzPct val="100000"/>
              <a:buFont typeface="Arial"/>
              <a:buNone/>
            </a:pPr>
            <a:r>
              <a:rPr b="1" lang="en-ID" sz="1100">
                <a:solidFill>
                  <a:schemeClr val="dk1"/>
                </a:solidFill>
                <a:latin typeface="Arial"/>
                <a:ea typeface="Arial"/>
                <a:cs typeface="Arial"/>
                <a:sym typeface="Arial"/>
              </a:rPr>
              <a:t>Volume vs. Efisiensi</a:t>
            </a:r>
            <a:r>
              <a:rPr lang="en-ID"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indent="-293211" lvl="0" marL="457200" rtl="0" algn="l">
              <a:lnSpc>
                <a:spcPct val="115000"/>
              </a:lnSpc>
              <a:spcBef>
                <a:spcPts val="1200"/>
              </a:spcBef>
              <a:spcAft>
                <a:spcPts val="0"/>
              </a:spcAft>
              <a:buClr>
                <a:schemeClr val="dk1"/>
              </a:buClr>
              <a:buSzPct val="100000"/>
              <a:buFont typeface="Arial"/>
              <a:buChar char="●"/>
            </a:pPr>
            <a:r>
              <a:rPr lang="en-ID" sz="1100">
                <a:solidFill>
                  <a:schemeClr val="dk1"/>
                </a:solidFill>
                <a:latin typeface="Arial"/>
                <a:ea typeface="Arial"/>
                <a:cs typeface="Arial"/>
                <a:sym typeface="Arial"/>
              </a:rPr>
              <a:t>11/11 → Volume tertinggi, tapi biaya diskon juga besar.</a:t>
            </a:r>
            <a:endParaRPr sz="1100">
              <a:solidFill>
                <a:schemeClr val="dk1"/>
              </a:solidFill>
              <a:latin typeface="Arial"/>
              <a:ea typeface="Arial"/>
              <a:cs typeface="Arial"/>
              <a:sym typeface="Arial"/>
            </a:endParaRPr>
          </a:p>
          <a:p>
            <a:pPr indent="-293211" lvl="0" marL="457200" rtl="0" algn="l">
              <a:lnSpc>
                <a:spcPct val="115000"/>
              </a:lnSpc>
              <a:spcBef>
                <a:spcPts val="0"/>
              </a:spcBef>
              <a:spcAft>
                <a:spcPts val="0"/>
              </a:spcAft>
              <a:buClr>
                <a:schemeClr val="dk1"/>
              </a:buClr>
              <a:buSzPct val="100000"/>
              <a:buFont typeface="Arial"/>
              <a:buChar char="●"/>
            </a:pPr>
            <a:r>
              <a:rPr lang="en-ID" sz="1100">
                <a:solidFill>
                  <a:schemeClr val="dk1"/>
                </a:solidFill>
                <a:latin typeface="Arial"/>
                <a:ea typeface="Arial"/>
                <a:cs typeface="Arial"/>
                <a:sym typeface="Arial"/>
              </a:rPr>
              <a:t>12/12 → Efisien, rasio revenue/diskon tertinggi.</a:t>
            </a:r>
            <a:endParaRPr sz="11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ct val="100000"/>
              <a:buFont typeface="Arial"/>
              <a:buNone/>
            </a:pPr>
            <a:r>
              <a:rPr b="1" lang="en-ID" sz="1100">
                <a:solidFill>
                  <a:schemeClr val="dk1"/>
                </a:solidFill>
                <a:latin typeface="Arial"/>
                <a:ea typeface="Arial"/>
                <a:cs typeface="Arial"/>
                <a:sym typeface="Arial"/>
              </a:rPr>
              <a:t>Kategori Dominan</a:t>
            </a:r>
            <a:r>
              <a:rPr lang="en-ID"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indent="-293211" lvl="0" marL="457200" rtl="0" algn="l">
              <a:lnSpc>
                <a:spcPct val="115000"/>
              </a:lnSpc>
              <a:spcBef>
                <a:spcPts val="1200"/>
              </a:spcBef>
              <a:spcAft>
                <a:spcPts val="0"/>
              </a:spcAft>
              <a:buClr>
                <a:schemeClr val="dk1"/>
              </a:buClr>
              <a:buSzPct val="100000"/>
              <a:buFont typeface="Arial"/>
              <a:buChar char="●"/>
            </a:pPr>
            <a:r>
              <a:rPr lang="en-ID" sz="1100">
                <a:solidFill>
                  <a:schemeClr val="dk1"/>
                </a:solidFill>
                <a:latin typeface="Arial"/>
                <a:ea typeface="Arial"/>
                <a:cs typeface="Arial"/>
                <a:sym typeface="Arial"/>
              </a:rPr>
              <a:t>Men’s Fashion → Revenue &amp; efisiensi tinggi.</a:t>
            </a:r>
            <a:endParaRPr sz="1100">
              <a:solidFill>
                <a:schemeClr val="dk1"/>
              </a:solidFill>
              <a:latin typeface="Arial"/>
              <a:ea typeface="Arial"/>
              <a:cs typeface="Arial"/>
              <a:sym typeface="Arial"/>
            </a:endParaRPr>
          </a:p>
          <a:p>
            <a:pPr indent="-293211" lvl="0" marL="457200" rtl="0" algn="l">
              <a:lnSpc>
                <a:spcPct val="115000"/>
              </a:lnSpc>
              <a:spcBef>
                <a:spcPts val="0"/>
              </a:spcBef>
              <a:spcAft>
                <a:spcPts val="0"/>
              </a:spcAft>
              <a:buClr>
                <a:schemeClr val="dk1"/>
              </a:buClr>
              <a:buSzPct val="100000"/>
              <a:buFont typeface="Arial"/>
              <a:buChar char="●"/>
            </a:pPr>
            <a:r>
              <a:rPr lang="en-ID" sz="1100">
                <a:solidFill>
                  <a:schemeClr val="dk1"/>
                </a:solidFill>
                <a:latin typeface="Arial"/>
                <a:ea typeface="Arial"/>
                <a:cs typeface="Arial"/>
                <a:sym typeface="Arial"/>
              </a:rPr>
              <a:t>Books → Kecil tapi sangat efisien.</a:t>
            </a:r>
            <a:endParaRPr sz="11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ct val="100000"/>
              <a:buFont typeface="Arial"/>
              <a:buNone/>
            </a:pPr>
            <a:r>
              <a:rPr b="1" lang="en-ID" sz="1100">
                <a:solidFill>
                  <a:schemeClr val="dk1"/>
                </a:solidFill>
                <a:latin typeface="Arial"/>
                <a:ea typeface="Arial"/>
                <a:cs typeface="Arial"/>
                <a:sym typeface="Arial"/>
              </a:rPr>
              <a:t>Perlu Keseimbangan</a:t>
            </a:r>
            <a:r>
              <a:rPr lang="en-ID"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indent="-293211" lvl="0" marL="457200" rtl="0" algn="l">
              <a:lnSpc>
                <a:spcPct val="115000"/>
              </a:lnSpc>
              <a:spcBef>
                <a:spcPts val="1200"/>
              </a:spcBef>
              <a:spcAft>
                <a:spcPts val="0"/>
              </a:spcAft>
              <a:buClr>
                <a:schemeClr val="dk1"/>
              </a:buClr>
              <a:buSzPct val="100000"/>
              <a:buFont typeface="Arial"/>
              <a:buChar char="●"/>
            </a:pPr>
            <a:r>
              <a:rPr lang="en-ID" sz="1100">
                <a:solidFill>
                  <a:schemeClr val="dk1"/>
                </a:solidFill>
                <a:latin typeface="Arial"/>
                <a:ea typeface="Arial"/>
                <a:cs typeface="Arial"/>
                <a:sym typeface="Arial"/>
              </a:rPr>
              <a:t>Revenue besar ≠ otomatis kampanye terbaik (harus lihat diskon &amp; margin).</a:t>
            </a:r>
            <a:endParaRPr sz="1100">
              <a:solidFill>
                <a:schemeClr val="dk1"/>
              </a:solidFill>
              <a:latin typeface="Arial"/>
              <a:ea typeface="Arial"/>
              <a:cs typeface="Arial"/>
              <a:sym typeface="Arial"/>
            </a:endParaRPr>
          </a:p>
          <a:p>
            <a:pPr indent="-293211" lvl="0" marL="457200" rtl="0" algn="l">
              <a:lnSpc>
                <a:spcPct val="115000"/>
              </a:lnSpc>
              <a:spcBef>
                <a:spcPts val="0"/>
              </a:spcBef>
              <a:spcAft>
                <a:spcPts val="0"/>
              </a:spcAft>
              <a:buClr>
                <a:schemeClr val="dk1"/>
              </a:buClr>
              <a:buSzPct val="100000"/>
              <a:buFont typeface="Arial"/>
              <a:buChar char="●"/>
            </a:pPr>
            <a:r>
              <a:rPr lang="en-ID" sz="1100">
                <a:solidFill>
                  <a:schemeClr val="dk1"/>
                </a:solidFill>
                <a:latin typeface="Arial"/>
                <a:ea typeface="Arial"/>
                <a:cs typeface="Arial"/>
                <a:sym typeface="Arial"/>
              </a:rPr>
              <a:t>Kategori rasio rendah masih bisa dikembangkan dengan strategi diskon tepat.</a:t>
            </a:r>
            <a:endParaRPr sz="1100">
              <a:solidFill>
                <a:schemeClr val="dk1"/>
              </a:solidFill>
              <a:latin typeface="Arial"/>
              <a:ea typeface="Arial"/>
              <a:cs typeface="Arial"/>
              <a:sym typeface="Arial"/>
            </a:endParaRPr>
          </a:p>
          <a:p>
            <a:pPr indent="0" lvl="0" marL="0" rtl="0" algn="l">
              <a:spcBef>
                <a:spcPts val="1200"/>
              </a:spcBef>
              <a:spcAft>
                <a:spcPts val="200"/>
              </a:spcAft>
              <a:buNone/>
            </a:pPr>
            <a:r>
              <a:t/>
            </a:r>
            <a:endParaRPr/>
          </a:p>
        </p:txBody>
      </p:sp>
      <p:sp>
        <p:nvSpPr>
          <p:cNvPr id="282" name="Google Shape;282;p40"/>
          <p:cNvSpPr txBox="1"/>
          <p:nvPr>
            <p:ph idx="2" type="body"/>
          </p:nvPr>
        </p:nvSpPr>
        <p:spPr>
          <a:xfrm>
            <a:off x="1371600" y="3101800"/>
            <a:ext cx="10149900" cy="3187500"/>
          </a:xfrm>
          <a:prstGeom prst="rect">
            <a:avLst/>
          </a:prstGeom>
        </p:spPr>
        <p:txBody>
          <a:bodyPr anchorCtr="0" anchor="t" bIns="45700" lIns="91425" spcFirstLastPara="1" rIns="91425" wrap="square" tIns="45700">
            <a:normAutofit fontScale="85000" lnSpcReduction="20000"/>
          </a:bodyPr>
          <a:lstStyle/>
          <a:p>
            <a:pPr indent="0" lvl="0" marL="0" rtl="0" algn="l">
              <a:spcBef>
                <a:spcPts val="1000"/>
              </a:spcBef>
              <a:spcAft>
                <a:spcPts val="0"/>
              </a:spcAft>
              <a:buClr>
                <a:schemeClr val="dk1"/>
              </a:buClr>
              <a:buSzPct val="100000"/>
              <a:buFont typeface="Arial"/>
              <a:buNone/>
            </a:pPr>
            <a:r>
              <a:rPr b="1" lang="en-ID" sz="1100">
                <a:solidFill>
                  <a:schemeClr val="dk1"/>
                </a:solidFill>
                <a:latin typeface="Arial"/>
                <a:ea typeface="Arial"/>
                <a:cs typeface="Arial"/>
                <a:sym typeface="Arial"/>
              </a:rPr>
              <a:t>Tingkatkan Efisiensi Diskon</a:t>
            </a:r>
            <a:endParaRPr b="1" sz="1100">
              <a:solidFill>
                <a:schemeClr val="dk1"/>
              </a:solidFill>
              <a:latin typeface="Arial"/>
              <a:ea typeface="Arial"/>
              <a:cs typeface="Arial"/>
              <a:sym typeface="Arial"/>
            </a:endParaRPr>
          </a:p>
          <a:p>
            <a:pPr indent="-287972" lvl="0" marL="457200" rtl="0" algn="l">
              <a:lnSpc>
                <a:spcPct val="115000"/>
              </a:lnSpc>
              <a:spcBef>
                <a:spcPts val="1200"/>
              </a:spcBef>
              <a:spcAft>
                <a:spcPts val="0"/>
              </a:spcAft>
              <a:buClr>
                <a:schemeClr val="dk1"/>
              </a:buClr>
              <a:buSzPct val="100000"/>
              <a:buFont typeface="Arial"/>
              <a:buChar char="●"/>
            </a:pPr>
            <a:r>
              <a:rPr lang="en-ID" sz="1100">
                <a:solidFill>
                  <a:schemeClr val="dk1"/>
                </a:solidFill>
                <a:latin typeface="Arial"/>
                <a:ea typeface="Arial"/>
                <a:cs typeface="Arial"/>
                <a:sym typeface="Arial"/>
              </a:rPr>
              <a:t>Adopsi </a:t>
            </a:r>
            <a:r>
              <a:rPr b="1" lang="en-ID" sz="1100">
                <a:solidFill>
                  <a:schemeClr val="dk1"/>
                </a:solidFill>
                <a:latin typeface="Arial"/>
                <a:ea typeface="Arial"/>
                <a:cs typeface="Arial"/>
                <a:sym typeface="Arial"/>
              </a:rPr>
              <a:t>campaign 12/12</a:t>
            </a:r>
            <a:r>
              <a:rPr lang="en-ID" sz="1100">
                <a:solidFill>
                  <a:schemeClr val="dk1"/>
                </a:solidFill>
                <a:latin typeface="Arial"/>
                <a:ea typeface="Arial"/>
                <a:cs typeface="Arial"/>
                <a:sym typeface="Arial"/>
              </a:rPr>
              <a:t> (efisiensi) di campaign lain.</a:t>
            </a:r>
            <a:endParaRPr sz="1100">
              <a:solidFill>
                <a:schemeClr val="dk1"/>
              </a:solidFill>
              <a:latin typeface="Arial"/>
              <a:ea typeface="Arial"/>
              <a:cs typeface="Arial"/>
              <a:sym typeface="Arial"/>
            </a:endParaRPr>
          </a:p>
          <a:p>
            <a:pPr indent="-287972" lvl="0" marL="457200" rtl="0" algn="l">
              <a:lnSpc>
                <a:spcPct val="115000"/>
              </a:lnSpc>
              <a:spcBef>
                <a:spcPts val="0"/>
              </a:spcBef>
              <a:spcAft>
                <a:spcPts val="0"/>
              </a:spcAft>
              <a:buClr>
                <a:schemeClr val="dk1"/>
              </a:buClr>
              <a:buSzPct val="100000"/>
              <a:buFont typeface="Arial"/>
              <a:buChar char="●"/>
            </a:pPr>
            <a:r>
              <a:rPr lang="en-ID" sz="1100">
                <a:solidFill>
                  <a:schemeClr val="dk1"/>
                </a:solidFill>
                <a:latin typeface="Arial"/>
                <a:ea typeface="Arial"/>
                <a:cs typeface="Arial"/>
                <a:sym typeface="Arial"/>
              </a:rPr>
              <a:t>Lakukan uji coba diskon selektif (tidak semua produk didiskon besar).</a:t>
            </a:r>
            <a:endParaRPr sz="11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ct val="100000"/>
              <a:buFont typeface="Arial"/>
              <a:buNone/>
            </a:pPr>
            <a:r>
              <a:rPr b="1" lang="en-ID" sz="1100">
                <a:solidFill>
                  <a:schemeClr val="dk1"/>
                </a:solidFill>
                <a:latin typeface="Arial"/>
                <a:ea typeface="Arial"/>
                <a:cs typeface="Arial"/>
                <a:sym typeface="Arial"/>
              </a:rPr>
              <a:t>Prioritaskan Kategori Potensial</a:t>
            </a:r>
            <a:endParaRPr b="1" sz="1100">
              <a:solidFill>
                <a:schemeClr val="dk1"/>
              </a:solidFill>
              <a:latin typeface="Arial"/>
              <a:ea typeface="Arial"/>
              <a:cs typeface="Arial"/>
              <a:sym typeface="Arial"/>
            </a:endParaRPr>
          </a:p>
          <a:p>
            <a:pPr indent="-287972" lvl="0" marL="457200" rtl="0" algn="l">
              <a:lnSpc>
                <a:spcPct val="115000"/>
              </a:lnSpc>
              <a:spcBef>
                <a:spcPts val="1200"/>
              </a:spcBef>
              <a:spcAft>
                <a:spcPts val="0"/>
              </a:spcAft>
              <a:buClr>
                <a:schemeClr val="dk1"/>
              </a:buClr>
              <a:buSzPct val="100000"/>
              <a:buFont typeface="Arial"/>
              <a:buChar char="●"/>
            </a:pPr>
            <a:r>
              <a:rPr b="1" lang="en-ID" sz="1100">
                <a:solidFill>
                  <a:schemeClr val="dk1"/>
                </a:solidFill>
                <a:latin typeface="Arial"/>
                <a:ea typeface="Arial"/>
                <a:cs typeface="Arial"/>
                <a:sym typeface="Arial"/>
              </a:rPr>
              <a:t>Men’s Fashion &amp; Books</a:t>
            </a:r>
            <a:r>
              <a:rPr lang="en-ID" sz="1100">
                <a:solidFill>
                  <a:schemeClr val="dk1"/>
                </a:solidFill>
                <a:latin typeface="Arial"/>
                <a:ea typeface="Arial"/>
                <a:cs typeface="Arial"/>
                <a:sym typeface="Arial"/>
              </a:rPr>
              <a:t> → Sudah terbukti efisien.</a:t>
            </a:r>
            <a:endParaRPr sz="1100">
              <a:solidFill>
                <a:schemeClr val="dk1"/>
              </a:solidFill>
              <a:latin typeface="Arial"/>
              <a:ea typeface="Arial"/>
              <a:cs typeface="Arial"/>
              <a:sym typeface="Arial"/>
            </a:endParaRPr>
          </a:p>
          <a:p>
            <a:pPr indent="-287972" lvl="0" marL="457200" rtl="0" algn="l">
              <a:lnSpc>
                <a:spcPct val="115000"/>
              </a:lnSpc>
              <a:spcBef>
                <a:spcPts val="0"/>
              </a:spcBef>
              <a:spcAft>
                <a:spcPts val="0"/>
              </a:spcAft>
              <a:buClr>
                <a:schemeClr val="dk1"/>
              </a:buClr>
              <a:buSzPct val="100000"/>
              <a:buFont typeface="Arial"/>
              <a:buChar char="●"/>
            </a:pPr>
            <a:r>
              <a:rPr lang="en-ID" sz="1100">
                <a:solidFill>
                  <a:schemeClr val="dk1"/>
                </a:solidFill>
                <a:latin typeface="Arial"/>
                <a:ea typeface="Arial"/>
                <a:cs typeface="Arial"/>
                <a:sym typeface="Arial"/>
              </a:rPr>
              <a:t>Kembangkan Women’s Fashion (diskon rendah, revenue lumayan).</a:t>
            </a:r>
            <a:endParaRPr sz="11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ct val="100000"/>
              <a:buFont typeface="Arial"/>
              <a:buNone/>
            </a:pPr>
            <a:r>
              <a:rPr b="1" lang="en-ID" sz="1100">
                <a:solidFill>
                  <a:schemeClr val="dk1"/>
                </a:solidFill>
                <a:latin typeface="Arial"/>
                <a:ea typeface="Arial"/>
                <a:cs typeface="Arial"/>
                <a:sym typeface="Arial"/>
              </a:rPr>
              <a:t>Kombinasi Strategi</a:t>
            </a:r>
            <a:endParaRPr b="1" sz="1100">
              <a:solidFill>
                <a:schemeClr val="dk1"/>
              </a:solidFill>
              <a:latin typeface="Arial"/>
              <a:ea typeface="Arial"/>
              <a:cs typeface="Arial"/>
              <a:sym typeface="Arial"/>
            </a:endParaRPr>
          </a:p>
          <a:p>
            <a:pPr indent="-287972" lvl="0" marL="457200" rtl="0" algn="l">
              <a:lnSpc>
                <a:spcPct val="115000"/>
              </a:lnSpc>
              <a:spcBef>
                <a:spcPts val="1200"/>
              </a:spcBef>
              <a:spcAft>
                <a:spcPts val="0"/>
              </a:spcAft>
              <a:buClr>
                <a:schemeClr val="dk1"/>
              </a:buClr>
              <a:buSzPct val="100000"/>
              <a:buFont typeface="Arial"/>
              <a:buChar char="●"/>
            </a:pPr>
            <a:r>
              <a:rPr lang="en-ID" sz="1100">
                <a:solidFill>
                  <a:schemeClr val="dk1"/>
                </a:solidFill>
                <a:latin typeface="Arial"/>
                <a:ea typeface="Arial"/>
                <a:cs typeface="Arial"/>
                <a:sym typeface="Arial"/>
              </a:rPr>
              <a:t>Campuran </a:t>
            </a:r>
            <a:r>
              <a:rPr b="1" lang="en-ID" sz="1100">
                <a:solidFill>
                  <a:schemeClr val="dk1"/>
                </a:solidFill>
                <a:latin typeface="Arial"/>
                <a:ea typeface="Arial"/>
                <a:cs typeface="Arial"/>
                <a:sym typeface="Arial"/>
              </a:rPr>
              <a:t>volume</a:t>
            </a:r>
            <a:r>
              <a:rPr lang="en-ID" sz="1100">
                <a:solidFill>
                  <a:schemeClr val="dk1"/>
                </a:solidFill>
                <a:latin typeface="Arial"/>
                <a:ea typeface="Arial"/>
                <a:cs typeface="Arial"/>
                <a:sym typeface="Arial"/>
              </a:rPr>
              <a:t> (mirip 11/11) + </a:t>
            </a:r>
            <a:r>
              <a:rPr b="1" lang="en-ID" sz="1100">
                <a:solidFill>
                  <a:schemeClr val="dk1"/>
                </a:solidFill>
                <a:latin typeface="Arial"/>
                <a:ea typeface="Arial"/>
                <a:cs typeface="Arial"/>
                <a:sym typeface="Arial"/>
              </a:rPr>
              <a:t>efisiensi</a:t>
            </a:r>
            <a:r>
              <a:rPr lang="en-ID" sz="1100">
                <a:solidFill>
                  <a:schemeClr val="dk1"/>
                </a:solidFill>
                <a:latin typeface="Arial"/>
                <a:ea typeface="Arial"/>
                <a:cs typeface="Arial"/>
                <a:sym typeface="Arial"/>
              </a:rPr>
              <a:t> (mirip 12/12) → Hasil optimal.</a:t>
            </a:r>
            <a:endParaRPr sz="1100">
              <a:solidFill>
                <a:schemeClr val="dk1"/>
              </a:solidFill>
              <a:latin typeface="Arial"/>
              <a:ea typeface="Arial"/>
              <a:cs typeface="Arial"/>
              <a:sym typeface="Arial"/>
            </a:endParaRPr>
          </a:p>
          <a:p>
            <a:pPr indent="-287972" lvl="0" marL="457200" rtl="0" algn="l">
              <a:lnSpc>
                <a:spcPct val="115000"/>
              </a:lnSpc>
              <a:spcBef>
                <a:spcPts val="0"/>
              </a:spcBef>
              <a:spcAft>
                <a:spcPts val="0"/>
              </a:spcAft>
              <a:buClr>
                <a:schemeClr val="dk1"/>
              </a:buClr>
              <a:buSzPct val="100000"/>
              <a:buFont typeface="Arial"/>
              <a:buChar char="●"/>
            </a:pPr>
            <a:r>
              <a:rPr lang="en-ID" sz="1100">
                <a:solidFill>
                  <a:schemeClr val="dk1"/>
                </a:solidFill>
                <a:latin typeface="Arial"/>
                <a:ea typeface="Arial"/>
                <a:cs typeface="Arial"/>
                <a:sym typeface="Arial"/>
              </a:rPr>
              <a:t>Perhatikan ROI &amp; margin, bukan hanya revenue total.</a:t>
            </a:r>
            <a:endParaRPr sz="11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ct val="100000"/>
              <a:buFont typeface="Arial"/>
              <a:buNone/>
            </a:pPr>
            <a:r>
              <a:rPr b="1" lang="en-ID" sz="1100">
                <a:solidFill>
                  <a:schemeClr val="dk1"/>
                </a:solidFill>
                <a:latin typeface="Arial"/>
                <a:ea typeface="Arial"/>
                <a:cs typeface="Arial"/>
                <a:sym typeface="Arial"/>
              </a:rPr>
              <a:t>Evaluasi Kategori Rasio Rendah</a:t>
            </a:r>
            <a:endParaRPr b="1" sz="1100">
              <a:solidFill>
                <a:schemeClr val="dk1"/>
              </a:solidFill>
              <a:latin typeface="Arial"/>
              <a:ea typeface="Arial"/>
              <a:cs typeface="Arial"/>
              <a:sym typeface="Arial"/>
            </a:endParaRPr>
          </a:p>
          <a:p>
            <a:pPr indent="-287972" lvl="0" marL="457200" rtl="0" algn="l">
              <a:lnSpc>
                <a:spcPct val="115000"/>
              </a:lnSpc>
              <a:spcBef>
                <a:spcPts val="1200"/>
              </a:spcBef>
              <a:spcAft>
                <a:spcPts val="0"/>
              </a:spcAft>
              <a:buClr>
                <a:schemeClr val="dk1"/>
              </a:buClr>
              <a:buSzPct val="100000"/>
              <a:buFont typeface="Arial"/>
              <a:buChar char="●"/>
            </a:pPr>
            <a:r>
              <a:rPr lang="en-ID" sz="1100">
                <a:solidFill>
                  <a:schemeClr val="dk1"/>
                </a:solidFill>
                <a:latin typeface="Arial"/>
                <a:ea typeface="Arial"/>
                <a:cs typeface="Arial"/>
                <a:sym typeface="Arial"/>
              </a:rPr>
              <a:t>Kurangi diskon berlebihan (mis. Appliances)</a:t>
            </a:r>
            <a:endParaRPr sz="1100">
              <a:solidFill>
                <a:schemeClr val="dk1"/>
              </a:solidFill>
              <a:latin typeface="Arial"/>
              <a:ea typeface="Arial"/>
              <a:cs typeface="Arial"/>
              <a:sym typeface="Arial"/>
            </a:endParaRPr>
          </a:p>
          <a:p>
            <a:pPr indent="-287972" lvl="0" marL="457200" rtl="0" algn="l">
              <a:lnSpc>
                <a:spcPct val="115000"/>
              </a:lnSpc>
              <a:spcBef>
                <a:spcPts val="0"/>
              </a:spcBef>
              <a:spcAft>
                <a:spcPts val="0"/>
              </a:spcAft>
              <a:buClr>
                <a:schemeClr val="dk1"/>
              </a:buClr>
              <a:buSzPct val="100000"/>
              <a:buFont typeface="Arial"/>
              <a:buChar char="●"/>
            </a:pPr>
            <a:r>
              <a:rPr lang="en-ID" sz="1100">
                <a:solidFill>
                  <a:schemeClr val="dk1"/>
                </a:solidFill>
                <a:latin typeface="Arial"/>
                <a:ea typeface="Arial"/>
                <a:cs typeface="Arial"/>
                <a:sym typeface="Arial"/>
              </a:rPr>
              <a:t>Tingkatkan promosi non-diskon (voucher, loyalty points).</a:t>
            </a:r>
            <a:endParaRPr sz="1100">
              <a:solidFill>
                <a:schemeClr val="dk1"/>
              </a:solidFill>
              <a:latin typeface="Arial"/>
              <a:ea typeface="Arial"/>
              <a:cs typeface="Arial"/>
              <a:sym typeface="Arial"/>
            </a:endParaRPr>
          </a:p>
          <a:p>
            <a:pPr indent="0" lvl="0" marL="0" rtl="0" algn="l">
              <a:spcBef>
                <a:spcPts val="1200"/>
              </a:spcBef>
              <a:spcAft>
                <a:spcPts val="2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7E7E6"/>
        </a:solidFill>
      </p:bgPr>
    </p:bg>
    <p:spTree>
      <p:nvGrpSpPr>
        <p:cNvPr id="286" name="Shape 286"/>
        <p:cNvGrpSpPr/>
        <p:nvPr/>
      </p:nvGrpSpPr>
      <p:grpSpPr>
        <a:xfrm>
          <a:off x="0" y="0"/>
          <a:ext cx="0" cy="0"/>
          <a:chOff x="0" y="0"/>
          <a:chExt cx="0" cy="0"/>
        </a:xfrm>
      </p:grpSpPr>
      <p:sp>
        <p:nvSpPr>
          <p:cNvPr id="287" name="Google Shape;287;p41"/>
          <p:cNvSpPr txBox="1"/>
          <p:nvPr>
            <p:ph type="title"/>
          </p:nvPr>
        </p:nvSpPr>
        <p:spPr>
          <a:xfrm>
            <a:off x="1371600" y="685800"/>
            <a:ext cx="4663500" cy="1762500"/>
          </a:xfrm>
          <a:prstGeom prst="rect">
            <a:avLst/>
          </a:prstGeom>
          <a:noFill/>
          <a:ln>
            <a:noFill/>
          </a:ln>
        </p:spPr>
        <p:txBody>
          <a:bodyPr anchorCtr="0" anchor="t" bIns="45700" lIns="91425" spcFirstLastPara="1" rIns="91425" wrap="square" tIns="45700">
            <a:noAutofit/>
          </a:bodyPr>
          <a:lstStyle/>
          <a:p>
            <a:pPr indent="0" lvl="0" marL="0" rtl="0" algn="l">
              <a:lnSpc>
                <a:spcPct val="89000"/>
              </a:lnSpc>
              <a:spcBef>
                <a:spcPts val="0"/>
              </a:spcBef>
              <a:spcAft>
                <a:spcPts val="0"/>
              </a:spcAft>
              <a:buClr>
                <a:schemeClr val="dk2"/>
              </a:buClr>
              <a:buSzPts val="3600"/>
              <a:buFont typeface="Libre Franklin"/>
              <a:buNone/>
            </a:pPr>
            <a:r>
              <a:rPr lang="en-ID"/>
              <a:t>Exploratory Data Analysis (EDA)</a:t>
            </a:r>
            <a:endParaRPr/>
          </a:p>
        </p:txBody>
      </p:sp>
      <p:sp>
        <p:nvSpPr>
          <p:cNvPr id="288" name="Google Shape;288;p41"/>
          <p:cNvSpPr txBox="1"/>
          <p:nvPr>
            <p:ph idx="1" type="body"/>
          </p:nvPr>
        </p:nvSpPr>
        <p:spPr>
          <a:xfrm>
            <a:off x="8427325" y="1772700"/>
            <a:ext cx="2913600" cy="513300"/>
          </a:xfrm>
          <a:prstGeom prst="rect">
            <a:avLst/>
          </a:prstGeom>
          <a:noFill/>
          <a:ln>
            <a:noFill/>
          </a:ln>
        </p:spPr>
        <p:txBody>
          <a:bodyPr anchorCtr="0" anchor="t" bIns="45700" lIns="91425" spcFirstLastPara="1" rIns="91425" wrap="square" tIns="45700">
            <a:normAutofit/>
          </a:bodyPr>
          <a:lstStyle/>
          <a:p>
            <a:pPr indent="0" lvl="0" marL="0" rtl="0" algn="l">
              <a:lnSpc>
                <a:spcPct val="94000"/>
              </a:lnSpc>
              <a:spcBef>
                <a:spcPts val="1200"/>
              </a:spcBef>
              <a:spcAft>
                <a:spcPts val="0"/>
              </a:spcAft>
              <a:buClr>
                <a:schemeClr val="dk2"/>
              </a:buClr>
              <a:buSzPts val="840"/>
              <a:buNone/>
            </a:pPr>
            <a:r>
              <a:rPr b="1" lang="en-ID" sz="2400"/>
              <a:t>Kesimpulan</a:t>
            </a:r>
            <a:endParaRPr b="1" sz="2400"/>
          </a:p>
        </p:txBody>
      </p:sp>
      <p:sp>
        <p:nvSpPr>
          <p:cNvPr id="289" name="Google Shape;289;p41"/>
          <p:cNvSpPr txBox="1"/>
          <p:nvPr>
            <p:ph idx="2" type="body"/>
          </p:nvPr>
        </p:nvSpPr>
        <p:spPr>
          <a:xfrm>
            <a:off x="1053925" y="2448300"/>
            <a:ext cx="10332600" cy="4069500"/>
          </a:xfrm>
          <a:prstGeom prst="rect">
            <a:avLst/>
          </a:prstGeom>
          <a:noFill/>
          <a:ln>
            <a:noFill/>
          </a:ln>
        </p:spPr>
        <p:txBody>
          <a:bodyPr anchorCtr="0" anchor="t" bIns="45700" lIns="91425" spcFirstLastPara="1" rIns="91425" wrap="square" tIns="45700">
            <a:noAutofit/>
          </a:bodyPr>
          <a:lstStyle/>
          <a:p>
            <a:pPr indent="-298450" lvl="0" marL="457200" rtl="0" algn="l">
              <a:lnSpc>
                <a:spcPct val="150000"/>
              </a:lnSpc>
              <a:spcBef>
                <a:spcPts val="1200"/>
              </a:spcBef>
              <a:spcAft>
                <a:spcPts val="0"/>
              </a:spcAft>
              <a:buClr>
                <a:schemeClr val="dk1"/>
              </a:buClr>
              <a:buSzPts val="1100"/>
              <a:buFont typeface="Arial"/>
              <a:buChar char="●"/>
            </a:pPr>
            <a:r>
              <a:rPr b="1" lang="en-ID" sz="1100">
                <a:solidFill>
                  <a:schemeClr val="dk1"/>
                </a:solidFill>
                <a:latin typeface="Arial"/>
                <a:ea typeface="Arial"/>
                <a:cs typeface="Arial"/>
                <a:sym typeface="Arial"/>
              </a:rPr>
              <a:t>Campaign 11/11</a:t>
            </a:r>
            <a:endParaRPr b="1" sz="1100">
              <a:solidFill>
                <a:schemeClr val="dk1"/>
              </a:solidFill>
              <a:latin typeface="Arial"/>
              <a:ea typeface="Arial"/>
              <a:cs typeface="Arial"/>
              <a:sym typeface="Arial"/>
            </a:endParaRPr>
          </a:p>
          <a:p>
            <a:pPr indent="-298450" lvl="1" marL="914400" rtl="0" algn="l">
              <a:lnSpc>
                <a:spcPct val="150000"/>
              </a:lnSpc>
              <a:spcBef>
                <a:spcPts val="0"/>
              </a:spcBef>
              <a:spcAft>
                <a:spcPts val="0"/>
              </a:spcAft>
              <a:buClr>
                <a:schemeClr val="dk1"/>
              </a:buClr>
              <a:buSzPts val="1100"/>
              <a:buFont typeface="Arial"/>
              <a:buChar char="○"/>
            </a:pPr>
            <a:r>
              <a:rPr b="1" i="0" lang="en-ID" sz="1100">
                <a:solidFill>
                  <a:schemeClr val="dk1"/>
                </a:solidFill>
                <a:latin typeface="Arial"/>
                <a:ea typeface="Arial"/>
                <a:cs typeface="Arial"/>
                <a:sym typeface="Arial"/>
              </a:rPr>
              <a:t>Kesimpulan</a:t>
            </a:r>
            <a:r>
              <a:rPr i="0" lang="en-ID" sz="1100">
                <a:solidFill>
                  <a:schemeClr val="dk1"/>
                </a:solidFill>
                <a:latin typeface="Arial"/>
                <a:ea typeface="Arial"/>
                <a:cs typeface="Arial"/>
                <a:sym typeface="Arial"/>
              </a:rPr>
              <a:t>: Revenue tertinggi, tapi diskon besar.</a:t>
            </a:r>
            <a:endParaRPr i="0" sz="1100">
              <a:solidFill>
                <a:schemeClr val="dk1"/>
              </a:solidFill>
              <a:latin typeface="Arial"/>
              <a:ea typeface="Arial"/>
              <a:cs typeface="Arial"/>
              <a:sym typeface="Arial"/>
            </a:endParaRPr>
          </a:p>
          <a:p>
            <a:pPr indent="-298450" lvl="1" marL="914400" rtl="0" algn="l">
              <a:lnSpc>
                <a:spcPct val="150000"/>
              </a:lnSpc>
              <a:spcBef>
                <a:spcPts val="0"/>
              </a:spcBef>
              <a:spcAft>
                <a:spcPts val="0"/>
              </a:spcAft>
              <a:buClr>
                <a:schemeClr val="dk1"/>
              </a:buClr>
              <a:buSzPts val="1100"/>
              <a:buFont typeface="Arial"/>
              <a:buChar char="○"/>
            </a:pPr>
            <a:r>
              <a:rPr b="1" i="0" lang="en-ID" sz="1100">
                <a:solidFill>
                  <a:schemeClr val="dk1"/>
                </a:solidFill>
                <a:latin typeface="Arial"/>
                <a:ea typeface="Arial"/>
                <a:cs typeface="Arial"/>
                <a:sym typeface="Arial"/>
              </a:rPr>
              <a:t>Rekomendasi</a:t>
            </a:r>
            <a:r>
              <a:rPr i="0" lang="en-ID" sz="1100">
                <a:solidFill>
                  <a:schemeClr val="dk1"/>
                </a:solidFill>
                <a:latin typeface="Arial"/>
                <a:ea typeface="Arial"/>
                <a:cs typeface="Arial"/>
                <a:sym typeface="Arial"/>
              </a:rPr>
              <a:t>: Pertahankan volume penjualan, namun kendalikan biaya diskon agar profit tidak tergerus.</a:t>
            </a:r>
            <a:endParaRPr i="0" sz="1100">
              <a:solidFill>
                <a:schemeClr val="dk1"/>
              </a:solidFill>
              <a:latin typeface="Arial"/>
              <a:ea typeface="Arial"/>
              <a:cs typeface="Arial"/>
              <a:sym typeface="Arial"/>
            </a:endParaRPr>
          </a:p>
          <a:p>
            <a:pPr indent="-298450" lvl="0" marL="457200" rtl="0" algn="l">
              <a:lnSpc>
                <a:spcPct val="150000"/>
              </a:lnSpc>
              <a:spcBef>
                <a:spcPts val="0"/>
              </a:spcBef>
              <a:spcAft>
                <a:spcPts val="0"/>
              </a:spcAft>
              <a:buClr>
                <a:schemeClr val="dk1"/>
              </a:buClr>
              <a:buSzPts val="1100"/>
              <a:buFont typeface="Arial"/>
              <a:buChar char="●"/>
            </a:pPr>
            <a:r>
              <a:rPr b="1" lang="en-ID" sz="1100">
                <a:solidFill>
                  <a:schemeClr val="dk1"/>
                </a:solidFill>
                <a:latin typeface="Arial"/>
                <a:ea typeface="Arial"/>
                <a:cs typeface="Arial"/>
                <a:sym typeface="Arial"/>
              </a:rPr>
              <a:t>Campaign 12/12</a:t>
            </a:r>
            <a:endParaRPr b="1" sz="1100">
              <a:solidFill>
                <a:schemeClr val="dk1"/>
              </a:solidFill>
              <a:latin typeface="Arial"/>
              <a:ea typeface="Arial"/>
              <a:cs typeface="Arial"/>
              <a:sym typeface="Arial"/>
            </a:endParaRPr>
          </a:p>
          <a:p>
            <a:pPr indent="-298450" lvl="1" marL="914400" rtl="0" algn="l">
              <a:lnSpc>
                <a:spcPct val="150000"/>
              </a:lnSpc>
              <a:spcBef>
                <a:spcPts val="0"/>
              </a:spcBef>
              <a:spcAft>
                <a:spcPts val="0"/>
              </a:spcAft>
              <a:buClr>
                <a:schemeClr val="dk1"/>
              </a:buClr>
              <a:buSzPts val="1100"/>
              <a:buFont typeface="Arial"/>
              <a:buChar char="○"/>
            </a:pPr>
            <a:r>
              <a:rPr b="1" i="0" lang="en-ID" sz="1100">
                <a:solidFill>
                  <a:schemeClr val="dk1"/>
                </a:solidFill>
                <a:latin typeface="Arial"/>
                <a:ea typeface="Arial"/>
                <a:cs typeface="Arial"/>
                <a:sym typeface="Arial"/>
              </a:rPr>
              <a:t>Kesimpulan</a:t>
            </a:r>
            <a:r>
              <a:rPr i="0" lang="en-ID" sz="1100">
                <a:solidFill>
                  <a:schemeClr val="dk1"/>
                </a:solidFill>
                <a:latin typeface="Arial"/>
                <a:ea typeface="Arial"/>
                <a:cs typeface="Arial"/>
                <a:sym typeface="Arial"/>
              </a:rPr>
              <a:t>: Lebih efisien (rasio revenue/diskon tertinggi), meskipun revenue sedikit lebih rendah dari 11/11.</a:t>
            </a:r>
            <a:endParaRPr i="0" sz="1100">
              <a:solidFill>
                <a:schemeClr val="dk1"/>
              </a:solidFill>
              <a:latin typeface="Arial"/>
              <a:ea typeface="Arial"/>
              <a:cs typeface="Arial"/>
              <a:sym typeface="Arial"/>
            </a:endParaRPr>
          </a:p>
          <a:p>
            <a:pPr indent="-298450" lvl="1" marL="914400" rtl="0" algn="l">
              <a:lnSpc>
                <a:spcPct val="150000"/>
              </a:lnSpc>
              <a:spcBef>
                <a:spcPts val="0"/>
              </a:spcBef>
              <a:spcAft>
                <a:spcPts val="0"/>
              </a:spcAft>
              <a:buClr>
                <a:schemeClr val="dk1"/>
              </a:buClr>
              <a:buSzPts val="1100"/>
              <a:buFont typeface="Arial"/>
              <a:buChar char="○"/>
            </a:pPr>
            <a:r>
              <a:rPr b="1" i="0" lang="en-ID" sz="1100">
                <a:solidFill>
                  <a:schemeClr val="dk1"/>
                </a:solidFill>
                <a:latin typeface="Arial"/>
                <a:ea typeface="Arial"/>
                <a:cs typeface="Arial"/>
                <a:sym typeface="Arial"/>
              </a:rPr>
              <a:t>Rekomendasi</a:t>
            </a:r>
            <a:r>
              <a:rPr i="0" lang="en-ID" sz="1100">
                <a:solidFill>
                  <a:schemeClr val="dk1"/>
                </a:solidFill>
                <a:latin typeface="Arial"/>
                <a:ea typeface="Arial"/>
                <a:cs typeface="Arial"/>
                <a:sym typeface="Arial"/>
              </a:rPr>
              <a:t>: Kombinasikan pendekatan efisien 12/12 dengan volume besar ala 11/11 untuk hasil optimal.</a:t>
            </a:r>
            <a:endParaRPr i="0" sz="1100">
              <a:solidFill>
                <a:schemeClr val="dk1"/>
              </a:solidFill>
              <a:latin typeface="Arial"/>
              <a:ea typeface="Arial"/>
              <a:cs typeface="Arial"/>
              <a:sym typeface="Arial"/>
            </a:endParaRPr>
          </a:p>
          <a:p>
            <a:pPr indent="-298450" lvl="0" marL="457200" rtl="0" algn="l">
              <a:lnSpc>
                <a:spcPct val="150000"/>
              </a:lnSpc>
              <a:spcBef>
                <a:spcPts val="0"/>
              </a:spcBef>
              <a:spcAft>
                <a:spcPts val="0"/>
              </a:spcAft>
              <a:buClr>
                <a:schemeClr val="dk1"/>
              </a:buClr>
              <a:buSzPts val="1100"/>
              <a:buFont typeface="Arial"/>
              <a:buChar char="●"/>
            </a:pPr>
            <a:r>
              <a:rPr b="1" lang="en-ID" sz="1100">
                <a:solidFill>
                  <a:schemeClr val="dk1"/>
                </a:solidFill>
                <a:latin typeface="Arial"/>
                <a:ea typeface="Arial"/>
                <a:cs typeface="Arial"/>
                <a:sym typeface="Arial"/>
              </a:rPr>
              <a:t>Men’s Fashion &amp; Books</a:t>
            </a:r>
            <a:endParaRPr b="1" sz="1100">
              <a:solidFill>
                <a:schemeClr val="dk1"/>
              </a:solidFill>
              <a:latin typeface="Arial"/>
              <a:ea typeface="Arial"/>
              <a:cs typeface="Arial"/>
              <a:sym typeface="Arial"/>
            </a:endParaRPr>
          </a:p>
          <a:p>
            <a:pPr indent="-298450" lvl="1" marL="914400" rtl="0" algn="l">
              <a:lnSpc>
                <a:spcPct val="150000"/>
              </a:lnSpc>
              <a:spcBef>
                <a:spcPts val="0"/>
              </a:spcBef>
              <a:spcAft>
                <a:spcPts val="0"/>
              </a:spcAft>
              <a:buClr>
                <a:schemeClr val="dk1"/>
              </a:buClr>
              <a:buSzPts val="1100"/>
              <a:buFont typeface="Arial"/>
              <a:buChar char="○"/>
            </a:pPr>
            <a:r>
              <a:rPr b="1" i="0" lang="en-ID" sz="1100">
                <a:solidFill>
                  <a:schemeClr val="dk1"/>
                </a:solidFill>
                <a:latin typeface="Arial"/>
                <a:ea typeface="Arial"/>
                <a:cs typeface="Arial"/>
                <a:sym typeface="Arial"/>
              </a:rPr>
              <a:t>Kesimpulan</a:t>
            </a:r>
            <a:r>
              <a:rPr i="0" lang="en-ID" sz="1100">
                <a:solidFill>
                  <a:schemeClr val="dk1"/>
                </a:solidFill>
                <a:latin typeface="Arial"/>
                <a:ea typeface="Arial"/>
                <a:cs typeface="Arial"/>
                <a:sym typeface="Arial"/>
              </a:rPr>
              <a:t>: Kategori dengan rasio revenue/diskon paling tinggi (efisien).</a:t>
            </a:r>
            <a:endParaRPr i="0" sz="1100">
              <a:solidFill>
                <a:schemeClr val="dk1"/>
              </a:solidFill>
              <a:latin typeface="Arial"/>
              <a:ea typeface="Arial"/>
              <a:cs typeface="Arial"/>
              <a:sym typeface="Arial"/>
            </a:endParaRPr>
          </a:p>
          <a:p>
            <a:pPr indent="-298450" lvl="1" marL="914400" rtl="0" algn="l">
              <a:lnSpc>
                <a:spcPct val="150000"/>
              </a:lnSpc>
              <a:spcBef>
                <a:spcPts val="0"/>
              </a:spcBef>
              <a:spcAft>
                <a:spcPts val="0"/>
              </a:spcAft>
              <a:buClr>
                <a:schemeClr val="dk1"/>
              </a:buClr>
              <a:buSzPts val="1100"/>
              <a:buFont typeface="Arial"/>
              <a:buChar char="○"/>
            </a:pPr>
            <a:r>
              <a:rPr b="1" i="0" lang="en-ID" sz="1100">
                <a:solidFill>
                  <a:schemeClr val="dk1"/>
                </a:solidFill>
                <a:latin typeface="Arial"/>
                <a:ea typeface="Arial"/>
                <a:cs typeface="Arial"/>
                <a:sym typeface="Arial"/>
              </a:rPr>
              <a:t>Rekomendasi</a:t>
            </a:r>
            <a:r>
              <a:rPr i="0" lang="en-ID" sz="1100">
                <a:solidFill>
                  <a:schemeClr val="dk1"/>
                </a:solidFill>
                <a:latin typeface="Arial"/>
                <a:ea typeface="Arial"/>
                <a:cs typeface="Arial"/>
                <a:sym typeface="Arial"/>
              </a:rPr>
              <a:t>: Fokuskan promosi di kedua kategori ini; perluas pasar Books dengan strategi diskon kreatif (bundling, diskon bertingkat).</a:t>
            </a:r>
            <a:endParaRPr i="0" sz="1100">
              <a:solidFill>
                <a:schemeClr val="dk1"/>
              </a:solidFill>
              <a:latin typeface="Arial"/>
              <a:ea typeface="Arial"/>
              <a:cs typeface="Arial"/>
              <a:sym typeface="Arial"/>
            </a:endParaRPr>
          </a:p>
          <a:p>
            <a:pPr indent="-298450" lvl="0" marL="457200" rtl="0" algn="l">
              <a:lnSpc>
                <a:spcPct val="150000"/>
              </a:lnSpc>
              <a:spcBef>
                <a:spcPts val="0"/>
              </a:spcBef>
              <a:spcAft>
                <a:spcPts val="0"/>
              </a:spcAft>
              <a:buClr>
                <a:schemeClr val="dk1"/>
              </a:buClr>
              <a:buSzPts val="1100"/>
              <a:buFont typeface="Arial"/>
              <a:buChar char="●"/>
            </a:pPr>
            <a:r>
              <a:rPr b="1" lang="en-ID" sz="1100">
                <a:solidFill>
                  <a:schemeClr val="dk1"/>
                </a:solidFill>
                <a:latin typeface="Arial"/>
                <a:ea typeface="Arial"/>
                <a:cs typeface="Arial"/>
                <a:sym typeface="Arial"/>
              </a:rPr>
              <a:t>Appliances &amp; Kategori Rasio Rendah</a:t>
            </a:r>
            <a:endParaRPr b="1" sz="1100">
              <a:solidFill>
                <a:schemeClr val="dk1"/>
              </a:solidFill>
              <a:latin typeface="Arial"/>
              <a:ea typeface="Arial"/>
              <a:cs typeface="Arial"/>
              <a:sym typeface="Arial"/>
            </a:endParaRPr>
          </a:p>
          <a:p>
            <a:pPr indent="-298450" lvl="1" marL="914400" rtl="0" algn="l">
              <a:lnSpc>
                <a:spcPct val="150000"/>
              </a:lnSpc>
              <a:spcBef>
                <a:spcPts val="0"/>
              </a:spcBef>
              <a:spcAft>
                <a:spcPts val="0"/>
              </a:spcAft>
              <a:buClr>
                <a:schemeClr val="dk1"/>
              </a:buClr>
              <a:buSzPts val="1100"/>
              <a:buFont typeface="Arial"/>
              <a:buChar char="○"/>
            </a:pPr>
            <a:r>
              <a:rPr b="1" i="0" lang="en-ID" sz="1100">
                <a:solidFill>
                  <a:schemeClr val="dk1"/>
                </a:solidFill>
                <a:latin typeface="Arial"/>
                <a:ea typeface="Arial"/>
                <a:cs typeface="Arial"/>
                <a:sym typeface="Arial"/>
              </a:rPr>
              <a:t>Kesimpulan</a:t>
            </a:r>
            <a:r>
              <a:rPr i="0" lang="en-ID" sz="1100">
                <a:solidFill>
                  <a:schemeClr val="dk1"/>
                </a:solidFill>
                <a:latin typeface="Arial"/>
                <a:ea typeface="Arial"/>
                <a:cs typeface="Arial"/>
                <a:sym typeface="Arial"/>
              </a:rPr>
              <a:t>: Diskon berlebihan mengurangi efisiensi.</a:t>
            </a:r>
            <a:endParaRPr i="0" sz="1100">
              <a:solidFill>
                <a:schemeClr val="dk1"/>
              </a:solidFill>
              <a:latin typeface="Arial"/>
              <a:ea typeface="Arial"/>
              <a:cs typeface="Arial"/>
              <a:sym typeface="Arial"/>
            </a:endParaRPr>
          </a:p>
          <a:p>
            <a:pPr indent="-298450" lvl="1" marL="914400" rtl="0" algn="l">
              <a:lnSpc>
                <a:spcPct val="150000"/>
              </a:lnSpc>
              <a:spcBef>
                <a:spcPts val="0"/>
              </a:spcBef>
              <a:spcAft>
                <a:spcPts val="0"/>
              </a:spcAft>
              <a:buClr>
                <a:schemeClr val="dk1"/>
              </a:buClr>
              <a:buSzPts val="1100"/>
              <a:buFont typeface="Arial"/>
              <a:buChar char="○"/>
            </a:pPr>
            <a:r>
              <a:rPr b="1" i="0" lang="en-ID" sz="1100">
                <a:solidFill>
                  <a:schemeClr val="dk1"/>
                </a:solidFill>
                <a:latin typeface="Arial"/>
                <a:ea typeface="Arial"/>
                <a:cs typeface="Arial"/>
                <a:sym typeface="Arial"/>
              </a:rPr>
              <a:t>Rekomendasi</a:t>
            </a:r>
            <a:r>
              <a:rPr i="0" lang="en-ID" sz="1100">
                <a:solidFill>
                  <a:schemeClr val="dk1"/>
                </a:solidFill>
                <a:latin typeface="Arial"/>
                <a:ea typeface="Arial"/>
                <a:cs typeface="Arial"/>
                <a:sym typeface="Arial"/>
              </a:rPr>
              <a:t>: Kurangi potongan harga besar; gunakan promo non-diskon (voucher, loyalty) untuk menjaga margin.</a:t>
            </a:r>
            <a:endParaRPr i="0" sz="1100">
              <a:solidFill>
                <a:schemeClr val="dk1"/>
              </a:solidFill>
              <a:latin typeface="Arial"/>
              <a:ea typeface="Arial"/>
              <a:cs typeface="Arial"/>
              <a:sym typeface="Arial"/>
            </a:endParaRPr>
          </a:p>
          <a:p>
            <a:pPr indent="-298450" lvl="0" marL="457200" rtl="0" algn="l">
              <a:lnSpc>
                <a:spcPct val="150000"/>
              </a:lnSpc>
              <a:spcBef>
                <a:spcPts val="0"/>
              </a:spcBef>
              <a:spcAft>
                <a:spcPts val="0"/>
              </a:spcAft>
              <a:buClr>
                <a:schemeClr val="dk1"/>
              </a:buClr>
              <a:buSzPts val="1100"/>
              <a:buFont typeface="Arial"/>
              <a:buChar char="●"/>
            </a:pPr>
            <a:r>
              <a:rPr b="1" lang="en-ID" sz="1100">
                <a:solidFill>
                  <a:schemeClr val="dk1"/>
                </a:solidFill>
                <a:latin typeface="Arial"/>
                <a:ea typeface="Arial"/>
                <a:cs typeface="Arial"/>
                <a:sym typeface="Arial"/>
              </a:rPr>
              <a:t>Kombinasi Strategi</a:t>
            </a:r>
            <a:endParaRPr b="1" sz="1100">
              <a:solidFill>
                <a:schemeClr val="dk1"/>
              </a:solidFill>
              <a:latin typeface="Arial"/>
              <a:ea typeface="Arial"/>
              <a:cs typeface="Arial"/>
              <a:sym typeface="Arial"/>
            </a:endParaRPr>
          </a:p>
          <a:p>
            <a:pPr indent="-298450" lvl="1" marL="914400" rtl="0" algn="l">
              <a:lnSpc>
                <a:spcPct val="150000"/>
              </a:lnSpc>
              <a:spcBef>
                <a:spcPts val="0"/>
              </a:spcBef>
              <a:spcAft>
                <a:spcPts val="0"/>
              </a:spcAft>
              <a:buClr>
                <a:schemeClr val="dk1"/>
              </a:buClr>
              <a:buSzPts val="1100"/>
              <a:buFont typeface="Arial"/>
              <a:buChar char="○"/>
            </a:pPr>
            <a:r>
              <a:rPr b="1" i="0" lang="en-ID" sz="1100">
                <a:solidFill>
                  <a:schemeClr val="dk1"/>
                </a:solidFill>
                <a:latin typeface="Arial"/>
                <a:ea typeface="Arial"/>
                <a:cs typeface="Arial"/>
                <a:sym typeface="Arial"/>
              </a:rPr>
              <a:t>Kesimpulan</a:t>
            </a:r>
            <a:r>
              <a:rPr i="0" lang="en-ID" sz="1100">
                <a:solidFill>
                  <a:schemeClr val="dk1"/>
                </a:solidFill>
                <a:latin typeface="Arial"/>
                <a:ea typeface="Arial"/>
                <a:cs typeface="Arial"/>
                <a:sym typeface="Arial"/>
              </a:rPr>
              <a:t>: Revenue tinggi belum tentu terbaik tanpa mempertimbangkan efisiensi.</a:t>
            </a:r>
            <a:endParaRPr i="0" sz="1100">
              <a:solidFill>
                <a:schemeClr val="dk1"/>
              </a:solidFill>
              <a:latin typeface="Arial"/>
              <a:ea typeface="Arial"/>
              <a:cs typeface="Arial"/>
              <a:sym typeface="Arial"/>
            </a:endParaRPr>
          </a:p>
          <a:p>
            <a:pPr indent="-298450" lvl="1" marL="914400" rtl="0" algn="l">
              <a:lnSpc>
                <a:spcPct val="150000"/>
              </a:lnSpc>
              <a:spcBef>
                <a:spcPts val="0"/>
              </a:spcBef>
              <a:spcAft>
                <a:spcPts val="0"/>
              </a:spcAft>
              <a:buClr>
                <a:schemeClr val="dk1"/>
              </a:buClr>
              <a:buSzPts val="1100"/>
              <a:buFont typeface="Arial"/>
              <a:buChar char="○"/>
            </a:pPr>
            <a:r>
              <a:rPr b="1" i="0" lang="en-ID" sz="1100">
                <a:solidFill>
                  <a:schemeClr val="dk1"/>
                </a:solidFill>
                <a:latin typeface="Arial"/>
                <a:ea typeface="Arial"/>
                <a:cs typeface="Arial"/>
                <a:sym typeface="Arial"/>
              </a:rPr>
              <a:t>Rekomendasi</a:t>
            </a:r>
            <a:r>
              <a:rPr i="0" lang="en-ID" sz="1100">
                <a:solidFill>
                  <a:schemeClr val="dk1"/>
                </a:solidFill>
                <a:latin typeface="Arial"/>
                <a:ea typeface="Arial"/>
                <a:cs typeface="Arial"/>
                <a:sym typeface="Arial"/>
              </a:rPr>
              <a:t>: Adopsi elemen sukses dari 11/11 (volume) dan 12/12 (efisiensi) guna memaksimalkan profit jangka panjang.</a:t>
            </a:r>
            <a:endParaRPr i="0" sz="1100">
              <a:solidFill>
                <a:schemeClr val="dk1"/>
              </a:solidFill>
              <a:latin typeface="Arial"/>
              <a:ea typeface="Arial"/>
              <a:cs typeface="Arial"/>
              <a:sym typeface="Arial"/>
            </a:endParaRPr>
          </a:p>
          <a:p>
            <a:pPr indent="0" lvl="0" marL="0" rtl="0" algn="l">
              <a:lnSpc>
                <a:spcPct val="150000"/>
              </a:lnSpc>
              <a:spcBef>
                <a:spcPts val="1200"/>
              </a:spcBef>
              <a:spcAft>
                <a:spcPts val="0"/>
              </a:spcAft>
              <a:buNone/>
            </a:pPr>
            <a:r>
              <a:rPr lang="en-ID" sz="1100">
                <a:solidFill>
                  <a:schemeClr val="dk1"/>
                </a:solidFill>
                <a:latin typeface="Arial"/>
                <a:ea typeface="Arial"/>
                <a:cs typeface="Arial"/>
                <a:sym typeface="Arial"/>
              </a:rPr>
              <a:t>Dengan demikian, perusahaan dapat </a:t>
            </a:r>
            <a:r>
              <a:rPr b="1" lang="en-ID" sz="1100">
                <a:solidFill>
                  <a:schemeClr val="dk1"/>
                </a:solidFill>
                <a:latin typeface="Arial"/>
                <a:ea typeface="Arial"/>
                <a:cs typeface="Arial"/>
                <a:sym typeface="Arial"/>
              </a:rPr>
              <a:t>meningkatkan pendapatan</a:t>
            </a:r>
            <a:r>
              <a:rPr lang="en-ID" sz="1100">
                <a:solidFill>
                  <a:schemeClr val="dk1"/>
                </a:solidFill>
                <a:latin typeface="Arial"/>
                <a:ea typeface="Arial"/>
                <a:cs typeface="Arial"/>
                <a:sym typeface="Arial"/>
              </a:rPr>
              <a:t> secara signifikan sambil </a:t>
            </a:r>
            <a:r>
              <a:rPr b="1" lang="en-ID" sz="1100">
                <a:solidFill>
                  <a:schemeClr val="dk1"/>
                </a:solidFill>
                <a:latin typeface="Arial"/>
                <a:ea typeface="Arial"/>
                <a:cs typeface="Arial"/>
                <a:sym typeface="Arial"/>
              </a:rPr>
              <a:t>mempertahankan efisiensi</a:t>
            </a:r>
            <a:r>
              <a:rPr lang="en-ID" sz="1100">
                <a:solidFill>
                  <a:schemeClr val="dk1"/>
                </a:solidFill>
                <a:latin typeface="Arial"/>
                <a:ea typeface="Arial"/>
                <a:cs typeface="Arial"/>
                <a:sym typeface="Arial"/>
              </a:rPr>
              <a:t> dan </a:t>
            </a:r>
            <a:r>
              <a:rPr b="1" lang="en-ID" sz="1100">
                <a:solidFill>
                  <a:schemeClr val="dk1"/>
                </a:solidFill>
                <a:latin typeface="Arial"/>
                <a:ea typeface="Arial"/>
                <a:cs typeface="Arial"/>
                <a:sym typeface="Arial"/>
              </a:rPr>
              <a:t>keuntungan</a:t>
            </a:r>
            <a:r>
              <a:rPr lang="en-ID" sz="1100">
                <a:solidFill>
                  <a:schemeClr val="dk1"/>
                </a:solidFill>
                <a:latin typeface="Arial"/>
                <a:ea typeface="Arial"/>
                <a:cs typeface="Arial"/>
                <a:sym typeface="Arial"/>
              </a:rPr>
              <a:t> di setiap campaign.</a:t>
            </a:r>
            <a:endParaRPr sz="1100">
              <a:solidFill>
                <a:schemeClr val="dk1"/>
              </a:solidFill>
              <a:latin typeface="Arial"/>
              <a:ea typeface="Arial"/>
              <a:cs typeface="Arial"/>
              <a:sym typeface="Arial"/>
            </a:endParaRPr>
          </a:p>
          <a:p>
            <a:pPr indent="0" lvl="0" marL="457200" rtl="0" algn="l">
              <a:lnSpc>
                <a:spcPct val="115000"/>
              </a:lnSpc>
              <a:spcBef>
                <a:spcPts val="1200"/>
              </a:spcBef>
              <a:spcAft>
                <a:spcPts val="0"/>
              </a:spcAft>
              <a:buNone/>
            </a:pPr>
            <a:r>
              <a:t/>
            </a:r>
            <a:endParaRPr sz="1100">
              <a:solidFill>
                <a:schemeClr val="dk1"/>
              </a:solidFill>
              <a:latin typeface="Arial"/>
              <a:ea typeface="Arial"/>
              <a:cs typeface="Arial"/>
              <a:sym typeface="Arial"/>
            </a:endParaRPr>
          </a:p>
          <a:p>
            <a:pPr indent="0" lvl="0" marL="457200" rtl="0" algn="l">
              <a:lnSpc>
                <a:spcPct val="200000"/>
              </a:lnSpc>
              <a:spcBef>
                <a:spcPts val="1200"/>
              </a:spcBef>
              <a:spcAft>
                <a:spcPts val="0"/>
              </a:spcAft>
              <a:buNone/>
            </a:pPr>
            <a:r>
              <a:t/>
            </a:r>
            <a:endParaRPr sz="1100">
              <a:solidFill>
                <a:schemeClr val="dk1"/>
              </a:solidFill>
              <a:latin typeface="Arial"/>
              <a:ea typeface="Arial"/>
              <a:cs typeface="Arial"/>
              <a:sym typeface="Arial"/>
            </a:endParaRPr>
          </a:p>
          <a:p>
            <a:pPr indent="0" lvl="0" marL="0" rtl="0" algn="l">
              <a:lnSpc>
                <a:spcPct val="94000"/>
              </a:lnSpc>
              <a:spcBef>
                <a:spcPts val="1200"/>
              </a:spcBef>
              <a:spcAft>
                <a:spcPts val="0"/>
              </a:spcAft>
              <a:buClr>
                <a:schemeClr val="dk2"/>
              </a:buClr>
              <a:buSzPts val="2000"/>
              <a:buNone/>
            </a:pPr>
            <a:r>
              <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98" name="Shape 98"/>
        <p:cNvGrpSpPr/>
        <p:nvPr/>
      </p:nvGrpSpPr>
      <p:grpSpPr>
        <a:xfrm>
          <a:off x="0" y="0"/>
          <a:ext cx="0" cy="0"/>
          <a:chOff x="0" y="0"/>
          <a:chExt cx="0" cy="0"/>
        </a:xfrm>
      </p:grpSpPr>
      <p:sp>
        <p:nvSpPr>
          <p:cNvPr id="99" name="Google Shape;99;p15"/>
          <p:cNvSpPr txBox="1"/>
          <p:nvPr>
            <p:ph type="ctrTitle"/>
          </p:nvPr>
        </p:nvSpPr>
        <p:spPr>
          <a:xfrm>
            <a:off x="1554480" y="1554480"/>
            <a:ext cx="9052500" cy="23775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5400"/>
              <a:buFont typeface="Libre Franklin"/>
              <a:buNone/>
            </a:pPr>
            <a:r>
              <a:rPr lang="en-ID"/>
              <a:t>Milestone 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93" name="Shape 293"/>
        <p:cNvGrpSpPr/>
        <p:nvPr/>
      </p:nvGrpSpPr>
      <p:grpSpPr>
        <a:xfrm>
          <a:off x="0" y="0"/>
          <a:ext cx="0" cy="0"/>
          <a:chOff x="0" y="0"/>
          <a:chExt cx="0" cy="0"/>
        </a:xfrm>
      </p:grpSpPr>
      <p:sp>
        <p:nvSpPr>
          <p:cNvPr id="294" name="Google Shape;294;p42"/>
          <p:cNvSpPr txBox="1"/>
          <p:nvPr>
            <p:ph type="ctrTitle"/>
          </p:nvPr>
        </p:nvSpPr>
        <p:spPr>
          <a:xfrm>
            <a:off x="731525" y="731525"/>
            <a:ext cx="5089800" cy="31284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5400"/>
              <a:buFont typeface="Libre Franklin"/>
              <a:buNone/>
            </a:pPr>
            <a:r>
              <a:rPr lang="en-ID"/>
              <a:t>Hypothesis</a:t>
            </a:r>
            <a:endParaRPr/>
          </a:p>
        </p:txBody>
      </p:sp>
      <p:sp>
        <p:nvSpPr>
          <p:cNvPr id="295" name="Google Shape;295;p42"/>
          <p:cNvSpPr txBox="1"/>
          <p:nvPr>
            <p:ph idx="1" type="subTitle"/>
          </p:nvPr>
        </p:nvSpPr>
        <p:spPr>
          <a:xfrm>
            <a:off x="731519" y="3956278"/>
            <a:ext cx="5261700" cy="21672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ID" sz="1300">
                <a:solidFill>
                  <a:schemeClr val="dk1"/>
                </a:solidFill>
                <a:latin typeface="Arial"/>
                <a:ea typeface="Arial"/>
                <a:cs typeface="Arial"/>
                <a:sym typeface="Arial"/>
              </a:rPr>
              <a:t>"The null hypothesis is never proved or established, but is possibly disproved, in the course of experimentation."</a:t>
            </a:r>
            <a:endParaRPr b="1" sz="1300">
              <a:solidFill>
                <a:schemeClr val="dk1"/>
              </a:solidFill>
              <a:latin typeface="Arial"/>
              <a:ea typeface="Arial"/>
              <a:cs typeface="Arial"/>
              <a:sym typeface="Arial"/>
            </a:endParaRPr>
          </a:p>
          <a:p>
            <a:pPr indent="0" lvl="0" marL="0" rtl="0" algn="l">
              <a:lnSpc>
                <a:spcPct val="112000"/>
              </a:lnSpc>
              <a:spcBef>
                <a:spcPts val="0"/>
              </a:spcBef>
              <a:spcAft>
                <a:spcPts val="0"/>
              </a:spcAft>
              <a:buClr>
                <a:schemeClr val="dk2"/>
              </a:buClr>
              <a:buSzPts val="2800"/>
              <a:buNone/>
            </a:pPr>
            <a:r>
              <a:rPr lang="en-ID" sz="1300">
                <a:solidFill>
                  <a:schemeClr val="dk1"/>
                </a:solidFill>
                <a:latin typeface="Arial"/>
                <a:ea typeface="Arial"/>
                <a:cs typeface="Arial"/>
                <a:sym typeface="Arial"/>
              </a:rPr>
              <a:t>– Ronald Fisher</a:t>
            </a:r>
            <a:endParaRPr b="1" sz="3000"/>
          </a:p>
        </p:txBody>
      </p:sp>
      <p:pic>
        <p:nvPicPr>
          <p:cNvPr id="296" name="Google Shape;296;p42"/>
          <p:cNvPicPr preferRelativeResize="0"/>
          <p:nvPr/>
        </p:nvPicPr>
        <p:blipFill>
          <a:blip r:embed="rId3">
            <a:alphaModFix/>
          </a:blip>
          <a:stretch>
            <a:fillRect/>
          </a:stretch>
        </p:blipFill>
        <p:spPr>
          <a:xfrm>
            <a:off x="5868325" y="574650"/>
            <a:ext cx="4740951" cy="47409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7E7E6"/>
        </a:solidFill>
      </p:bgPr>
    </p:bg>
    <p:spTree>
      <p:nvGrpSpPr>
        <p:cNvPr id="300" name="Shape 300"/>
        <p:cNvGrpSpPr/>
        <p:nvPr/>
      </p:nvGrpSpPr>
      <p:grpSpPr>
        <a:xfrm>
          <a:off x="0" y="0"/>
          <a:ext cx="0" cy="0"/>
          <a:chOff x="0" y="0"/>
          <a:chExt cx="0" cy="0"/>
        </a:xfrm>
      </p:grpSpPr>
      <p:sp>
        <p:nvSpPr>
          <p:cNvPr id="301" name="Google Shape;301;p43"/>
          <p:cNvSpPr txBox="1"/>
          <p:nvPr>
            <p:ph type="title"/>
          </p:nvPr>
        </p:nvSpPr>
        <p:spPr>
          <a:xfrm>
            <a:off x="1371600" y="685800"/>
            <a:ext cx="4663500" cy="1325400"/>
          </a:xfrm>
          <a:prstGeom prst="rect">
            <a:avLst/>
          </a:prstGeom>
          <a:noFill/>
          <a:ln>
            <a:noFill/>
          </a:ln>
        </p:spPr>
        <p:txBody>
          <a:bodyPr anchorCtr="0" anchor="t" bIns="45700" lIns="91425" spcFirstLastPara="1" rIns="91425" wrap="square" tIns="45700">
            <a:noAutofit/>
          </a:bodyPr>
          <a:lstStyle/>
          <a:p>
            <a:pPr indent="0" lvl="0" marL="0" rtl="0" algn="l">
              <a:lnSpc>
                <a:spcPct val="89000"/>
              </a:lnSpc>
              <a:spcBef>
                <a:spcPts val="0"/>
              </a:spcBef>
              <a:spcAft>
                <a:spcPts val="0"/>
              </a:spcAft>
              <a:buClr>
                <a:schemeClr val="dk2"/>
              </a:buClr>
              <a:buSzPts val="3600"/>
              <a:buFont typeface="Libre Franklin"/>
              <a:buNone/>
            </a:pPr>
            <a:r>
              <a:rPr lang="en-ID"/>
              <a:t>Exploratory Data Analysis (EDA)</a:t>
            </a:r>
            <a:endParaRPr/>
          </a:p>
        </p:txBody>
      </p:sp>
      <p:sp>
        <p:nvSpPr>
          <p:cNvPr id="302" name="Google Shape;302;p43"/>
          <p:cNvSpPr txBox="1"/>
          <p:nvPr>
            <p:ph idx="1" type="body"/>
          </p:nvPr>
        </p:nvSpPr>
        <p:spPr>
          <a:xfrm>
            <a:off x="8727125" y="685800"/>
            <a:ext cx="2913600" cy="1464300"/>
          </a:xfrm>
          <a:prstGeom prst="rect">
            <a:avLst/>
          </a:prstGeom>
          <a:noFill/>
          <a:ln>
            <a:noFill/>
          </a:ln>
        </p:spPr>
        <p:txBody>
          <a:bodyPr anchorCtr="0" anchor="t" bIns="45700" lIns="91425" spcFirstLastPara="1" rIns="91425" wrap="square" tIns="45700">
            <a:normAutofit/>
          </a:bodyPr>
          <a:lstStyle/>
          <a:p>
            <a:pPr indent="0" lvl="0" marL="0" rtl="0" algn="l">
              <a:lnSpc>
                <a:spcPct val="94000"/>
              </a:lnSpc>
              <a:spcBef>
                <a:spcPts val="1200"/>
              </a:spcBef>
              <a:spcAft>
                <a:spcPts val="0"/>
              </a:spcAft>
              <a:buClr>
                <a:schemeClr val="dk2"/>
              </a:buClr>
              <a:buSzPts val="840"/>
              <a:buNone/>
            </a:pPr>
            <a:r>
              <a:rPr b="1" lang="en-ID" sz="1500"/>
              <a:t>Apakah ada perbedaan signifikan antara Campaign 10/10 dan 11/11?</a:t>
            </a:r>
            <a:endParaRPr b="1" sz="900"/>
          </a:p>
          <a:p>
            <a:pPr indent="0" lvl="0" marL="0" rtl="0" algn="just">
              <a:lnSpc>
                <a:spcPct val="94000"/>
              </a:lnSpc>
              <a:spcBef>
                <a:spcPts val="1200"/>
              </a:spcBef>
              <a:spcAft>
                <a:spcPts val="0"/>
              </a:spcAft>
              <a:buClr>
                <a:schemeClr val="dk2"/>
              </a:buClr>
              <a:buSzPts val="1400"/>
              <a:buNone/>
            </a:pPr>
            <a:r>
              <a:t/>
            </a:r>
            <a:endParaRPr/>
          </a:p>
        </p:txBody>
      </p:sp>
      <p:sp>
        <p:nvSpPr>
          <p:cNvPr id="303" name="Google Shape;303;p43"/>
          <p:cNvSpPr txBox="1"/>
          <p:nvPr>
            <p:ph idx="2" type="body"/>
          </p:nvPr>
        </p:nvSpPr>
        <p:spPr>
          <a:xfrm>
            <a:off x="1371600" y="4409375"/>
            <a:ext cx="8103300" cy="20148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115000"/>
              </a:lnSpc>
              <a:spcBef>
                <a:spcPts val="1400"/>
              </a:spcBef>
              <a:spcAft>
                <a:spcPts val="0"/>
              </a:spcAft>
              <a:buNone/>
            </a:pPr>
            <a:r>
              <a:rPr b="1" lang="en-ID" sz="4800">
                <a:solidFill>
                  <a:schemeClr val="dk1"/>
                </a:solidFill>
                <a:latin typeface="Arial"/>
                <a:ea typeface="Arial"/>
                <a:cs typeface="Arial"/>
                <a:sym typeface="Arial"/>
              </a:rPr>
              <a:t>Hipotesis</a:t>
            </a:r>
            <a:endParaRPr b="1" sz="4800">
              <a:solidFill>
                <a:schemeClr val="dk1"/>
              </a:solidFill>
              <a:latin typeface="Arial"/>
              <a:ea typeface="Arial"/>
              <a:cs typeface="Arial"/>
              <a:sym typeface="Arial"/>
            </a:endParaRPr>
          </a:p>
          <a:p>
            <a:pPr indent="-304800" lvl="0" marL="457200" rtl="0" algn="l">
              <a:lnSpc>
                <a:spcPct val="115000"/>
              </a:lnSpc>
              <a:spcBef>
                <a:spcPts val="1200"/>
              </a:spcBef>
              <a:spcAft>
                <a:spcPts val="0"/>
              </a:spcAft>
              <a:buClr>
                <a:schemeClr val="dk1"/>
              </a:buClr>
              <a:buSzPct val="100000"/>
              <a:buFont typeface="Arial"/>
              <a:buChar char="●"/>
            </a:pPr>
            <a:r>
              <a:rPr lang="en-ID" sz="4800">
                <a:solidFill>
                  <a:schemeClr val="dk1"/>
                </a:solidFill>
                <a:latin typeface="Arial"/>
                <a:ea typeface="Arial"/>
                <a:cs typeface="Arial"/>
                <a:sym typeface="Arial"/>
              </a:rPr>
              <a:t>H₀ (Hipotesis Nol): Tidak ada perbedaan signifikan pada total revenue antara Campaign 10/10 dan 11/11.</a:t>
            </a:r>
            <a:endParaRPr sz="4800">
              <a:solidFill>
                <a:schemeClr val="dk1"/>
              </a:solidFill>
              <a:latin typeface="Arial"/>
              <a:ea typeface="Arial"/>
              <a:cs typeface="Arial"/>
              <a:sym typeface="Arial"/>
            </a:endParaRPr>
          </a:p>
          <a:p>
            <a:pPr indent="-304800" lvl="0" marL="457200" rtl="0" algn="l">
              <a:lnSpc>
                <a:spcPct val="115000"/>
              </a:lnSpc>
              <a:spcBef>
                <a:spcPts val="0"/>
              </a:spcBef>
              <a:spcAft>
                <a:spcPts val="0"/>
              </a:spcAft>
              <a:buClr>
                <a:schemeClr val="dk1"/>
              </a:buClr>
              <a:buSzPct val="100000"/>
              <a:buFont typeface="Arial"/>
              <a:buChar char="●"/>
            </a:pPr>
            <a:r>
              <a:rPr lang="en-ID" sz="4800">
                <a:solidFill>
                  <a:schemeClr val="dk1"/>
                </a:solidFill>
                <a:latin typeface="Arial"/>
                <a:ea typeface="Arial"/>
                <a:cs typeface="Arial"/>
                <a:sym typeface="Arial"/>
              </a:rPr>
              <a:t>H₁ (Hipotesis Alternatif): Ada perbedaan signifikan pada total revenue antara Campaign 10/10 dan 11/11.</a:t>
            </a:r>
            <a:endParaRPr sz="4800">
              <a:solidFill>
                <a:schemeClr val="dk1"/>
              </a:solidFill>
              <a:latin typeface="Arial"/>
              <a:ea typeface="Arial"/>
              <a:cs typeface="Arial"/>
              <a:sym typeface="Arial"/>
            </a:endParaRPr>
          </a:p>
          <a:p>
            <a:pPr indent="0" lvl="0" marL="0" rtl="0" algn="l">
              <a:lnSpc>
                <a:spcPct val="115000"/>
              </a:lnSpc>
              <a:spcBef>
                <a:spcPts val="1400"/>
              </a:spcBef>
              <a:spcAft>
                <a:spcPts val="0"/>
              </a:spcAft>
              <a:buNone/>
            </a:pPr>
            <a:r>
              <a:rPr b="1" lang="en-ID" sz="4800">
                <a:solidFill>
                  <a:schemeClr val="dk1"/>
                </a:solidFill>
                <a:latin typeface="Arial"/>
                <a:ea typeface="Arial"/>
                <a:cs typeface="Arial"/>
                <a:sym typeface="Arial"/>
              </a:rPr>
              <a:t>Hasil Uji &amp; Kesimpulan</a:t>
            </a:r>
            <a:endParaRPr b="1" sz="4800">
              <a:solidFill>
                <a:schemeClr val="dk1"/>
              </a:solidFill>
              <a:latin typeface="Arial"/>
              <a:ea typeface="Arial"/>
              <a:cs typeface="Arial"/>
              <a:sym typeface="Arial"/>
            </a:endParaRPr>
          </a:p>
          <a:p>
            <a:pPr indent="-304800" lvl="0" marL="457200" rtl="0" algn="l">
              <a:lnSpc>
                <a:spcPct val="115000"/>
              </a:lnSpc>
              <a:spcBef>
                <a:spcPts val="1200"/>
              </a:spcBef>
              <a:spcAft>
                <a:spcPts val="0"/>
              </a:spcAft>
              <a:buClr>
                <a:schemeClr val="dk1"/>
              </a:buClr>
              <a:buSzPct val="100000"/>
              <a:buFont typeface="Arial"/>
              <a:buChar char="●"/>
            </a:pPr>
            <a:r>
              <a:rPr lang="en-ID" sz="4800">
                <a:solidFill>
                  <a:schemeClr val="dk1"/>
                </a:solidFill>
                <a:latin typeface="Arial"/>
                <a:ea typeface="Arial"/>
                <a:cs typeface="Arial"/>
                <a:sym typeface="Arial"/>
              </a:rPr>
              <a:t>Ada perbedaan signifikan antara revenue Campaign 10/10 dan 11/11.</a:t>
            </a:r>
            <a:endParaRPr sz="4800">
              <a:solidFill>
                <a:schemeClr val="dk1"/>
              </a:solidFill>
              <a:latin typeface="Arial"/>
              <a:ea typeface="Arial"/>
              <a:cs typeface="Arial"/>
              <a:sym typeface="Arial"/>
            </a:endParaRPr>
          </a:p>
          <a:p>
            <a:pPr indent="-304800" lvl="0" marL="457200" rtl="0" algn="l">
              <a:lnSpc>
                <a:spcPct val="115000"/>
              </a:lnSpc>
              <a:spcBef>
                <a:spcPts val="0"/>
              </a:spcBef>
              <a:spcAft>
                <a:spcPts val="0"/>
              </a:spcAft>
              <a:buClr>
                <a:schemeClr val="dk1"/>
              </a:buClr>
              <a:buSzPct val="100000"/>
              <a:buFont typeface="Arial"/>
              <a:buChar char="●"/>
            </a:pPr>
            <a:r>
              <a:rPr lang="en-ID" sz="4800">
                <a:solidFill>
                  <a:schemeClr val="dk1"/>
                </a:solidFill>
                <a:latin typeface="Arial"/>
                <a:ea typeface="Arial"/>
                <a:cs typeface="Arial"/>
                <a:sym typeface="Arial"/>
              </a:rPr>
              <a:t>Campaign 11/11 secara statistik memiliki revenue yang lebih tinggi dibandingkan 10/10.</a:t>
            </a:r>
            <a:endParaRPr sz="4800">
              <a:solidFill>
                <a:schemeClr val="dk1"/>
              </a:solidFill>
              <a:latin typeface="Arial"/>
              <a:ea typeface="Arial"/>
              <a:cs typeface="Arial"/>
              <a:sym typeface="Arial"/>
            </a:endParaRPr>
          </a:p>
          <a:p>
            <a:pPr indent="0" lvl="0" marL="457200" rtl="0" algn="l">
              <a:lnSpc>
                <a:spcPct val="200000"/>
              </a:lnSpc>
              <a:spcBef>
                <a:spcPts val="1200"/>
              </a:spcBef>
              <a:spcAft>
                <a:spcPts val="0"/>
              </a:spcAft>
              <a:buNone/>
            </a:pPr>
            <a:r>
              <a:t/>
            </a:r>
            <a:endParaRPr sz="1100">
              <a:solidFill>
                <a:schemeClr val="dk1"/>
              </a:solidFill>
              <a:latin typeface="Arial"/>
              <a:ea typeface="Arial"/>
              <a:cs typeface="Arial"/>
              <a:sym typeface="Arial"/>
            </a:endParaRPr>
          </a:p>
          <a:p>
            <a:pPr indent="0" lvl="0" marL="0" rtl="0" algn="l">
              <a:lnSpc>
                <a:spcPct val="94000"/>
              </a:lnSpc>
              <a:spcBef>
                <a:spcPts val="1200"/>
              </a:spcBef>
              <a:spcAft>
                <a:spcPts val="0"/>
              </a:spcAft>
              <a:buClr>
                <a:schemeClr val="dk2"/>
              </a:buClr>
              <a:buSzPct val="100000"/>
              <a:buNone/>
            </a:pPr>
            <a:r>
              <a:t/>
            </a:r>
            <a:endParaRPr/>
          </a:p>
        </p:txBody>
      </p:sp>
      <p:graphicFrame>
        <p:nvGraphicFramePr>
          <p:cNvPr id="304" name="Google Shape;304;p43"/>
          <p:cNvGraphicFramePr/>
          <p:nvPr/>
        </p:nvGraphicFramePr>
        <p:xfrm>
          <a:off x="4107300" y="2944950"/>
          <a:ext cx="3000000" cy="3000000"/>
        </p:xfrm>
        <a:graphic>
          <a:graphicData uri="http://schemas.openxmlformats.org/drawingml/2006/table">
            <a:tbl>
              <a:tblPr>
                <a:noFill/>
                <a:tableStyleId>{6B833D70-478F-4AFE-95BF-7CE824FE5426}</a:tableStyleId>
              </a:tblPr>
              <a:tblGrid>
                <a:gridCol w="2339075"/>
                <a:gridCol w="2339125"/>
              </a:tblGrid>
              <a:tr h="206100">
                <a:tc>
                  <a:txBody>
                    <a:bodyPr/>
                    <a:lstStyle/>
                    <a:p>
                      <a:pPr indent="0" lvl="0" marL="0" rtl="0" algn="ctr">
                        <a:lnSpc>
                          <a:spcPct val="115000"/>
                        </a:lnSpc>
                        <a:spcBef>
                          <a:spcPts val="0"/>
                        </a:spcBef>
                        <a:spcAft>
                          <a:spcPts val="0"/>
                        </a:spcAft>
                        <a:buNone/>
                      </a:pPr>
                      <a:r>
                        <a:rPr b="1" lang="en-ID" sz="1000"/>
                        <a:t>Campaign</a:t>
                      </a:r>
                      <a:endParaRPr b="1" sz="1000"/>
                    </a:p>
                  </a:txBody>
                  <a:tcPr marT="19050" marB="19050" marR="28575" marL="28575" anchor="b"/>
                </a:tc>
                <a:tc>
                  <a:txBody>
                    <a:bodyPr/>
                    <a:lstStyle/>
                    <a:p>
                      <a:pPr indent="0" lvl="0" marL="0" rtl="0" algn="ctr">
                        <a:lnSpc>
                          <a:spcPct val="115000"/>
                        </a:lnSpc>
                        <a:spcBef>
                          <a:spcPts val="0"/>
                        </a:spcBef>
                        <a:spcAft>
                          <a:spcPts val="0"/>
                        </a:spcAft>
                        <a:buNone/>
                      </a:pPr>
                      <a:r>
                        <a:rPr b="1" lang="en-ID" sz="1000"/>
                        <a:t>Total Revenue (Rp)</a:t>
                      </a:r>
                      <a:endParaRPr b="1" sz="1000"/>
                    </a:p>
                  </a:txBody>
                  <a:tcPr marT="19050" marB="19050" marR="28575" marL="28575" anchor="b"/>
                </a:tc>
              </a:tr>
              <a:tr h="381000">
                <a:tc>
                  <a:txBody>
                    <a:bodyPr/>
                    <a:lstStyle/>
                    <a:p>
                      <a:pPr indent="0" lvl="0" marL="0" rtl="0" algn="r">
                        <a:lnSpc>
                          <a:spcPct val="115000"/>
                        </a:lnSpc>
                        <a:spcBef>
                          <a:spcPts val="0"/>
                        </a:spcBef>
                        <a:spcAft>
                          <a:spcPts val="0"/>
                        </a:spcAft>
                        <a:buNone/>
                      </a:pPr>
                      <a:r>
                        <a:rPr lang="en-ID" sz="1000"/>
                        <a:t>10/10</a:t>
                      </a:r>
                      <a:endParaRPr sz="1000"/>
                    </a:p>
                  </a:txBody>
                  <a:tcPr marT="19050" marB="19050" marR="28575" marL="28575" anchor="b"/>
                </a:tc>
                <a:tc>
                  <a:txBody>
                    <a:bodyPr/>
                    <a:lstStyle/>
                    <a:p>
                      <a:pPr indent="0" lvl="0" marL="0" rtl="0" algn="r">
                        <a:lnSpc>
                          <a:spcPct val="115000"/>
                        </a:lnSpc>
                        <a:spcBef>
                          <a:spcPts val="0"/>
                        </a:spcBef>
                        <a:spcAft>
                          <a:spcPts val="0"/>
                        </a:spcAft>
                        <a:buNone/>
                      </a:pPr>
                      <a:r>
                        <a:rPr lang="en-ID" sz="1000"/>
                        <a:t>14,853,951,100</a:t>
                      </a:r>
                      <a:endParaRPr sz="1000"/>
                    </a:p>
                  </a:txBody>
                  <a:tcPr marT="19050" marB="19050" marR="28575" marL="28575" anchor="b"/>
                </a:tc>
              </a:tr>
              <a:tr h="381000">
                <a:tc>
                  <a:txBody>
                    <a:bodyPr/>
                    <a:lstStyle/>
                    <a:p>
                      <a:pPr indent="0" lvl="0" marL="0" rtl="0" algn="r">
                        <a:lnSpc>
                          <a:spcPct val="115000"/>
                        </a:lnSpc>
                        <a:spcBef>
                          <a:spcPts val="0"/>
                        </a:spcBef>
                        <a:spcAft>
                          <a:spcPts val="0"/>
                        </a:spcAft>
                        <a:buNone/>
                      </a:pPr>
                      <a:r>
                        <a:rPr lang="en-ID" sz="1000"/>
                        <a:t>11/11</a:t>
                      </a:r>
                      <a:endParaRPr sz="1000"/>
                    </a:p>
                  </a:txBody>
                  <a:tcPr marT="19050" marB="19050" marR="28575" marL="28575" anchor="b"/>
                </a:tc>
                <a:tc>
                  <a:txBody>
                    <a:bodyPr/>
                    <a:lstStyle/>
                    <a:p>
                      <a:pPr indent="0" lvl="0" marL="0" rtl="0" algn="r">
                        <a:lnSpc>
                          <a:spcPct val="115000"/>
                        </a:lnSpc>
                        <a:spcBef>
                          <a:spcPts val="0"/>
                        </a:spcBef>
                        <a:spcAft>
                          <a:spcPts val="0"/>
                        </a:spcAft>
                        <a:buNone/>
                      </a:pPr>
                      <a:r>
                        <a:rPr lang="en-ID" sz="1000"/>
                        <a:t>16,622,135,800</a:t>
                      </a:r>
                      <a:endParaRPr sz="1000"/>
                    </a:p>
                  </a:txBody>
                  <a:tcPr marT="19050" marB="19050" marR="28575" marL="28575" anchor="b"/>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7E7E6"/>
        </a:solidFill>
      </p:bgPr>
    </p:bg>
    <p:spTree>
      <p:nvGrpSpPr>
        <p:cNvPr id="308" name="Shape 308"/>
        <p:cNvGrpSpPr/>
        <p:nvPr/>
      </p:nvGrpSpPr>
      <p:grpSpPr>
        <a:xfrm>
          <a:off x="0" y="0"/>
          <a:ext cx="0" cy="0"/>
          <a:chOff x="0" y="0"/>
          <a:chExt cx="0" cy="0"/>
        </a:xfrm>
      </p:grpSpPr>
      <p:sp>
        <p:nvSpPr>
          <p:cNvPr id="309" name="Google Shape;309;p44"/>
          <p:cNvSpPr txBox="1"/>
          <p:nvPr>
            <p:ph type="title"/>
          </p:nvPr>
        </p:nvSpPr>
        <p:spPr>
          <a:xfrm>
            <a:off x="1371600" y="685800"/>
            <a:ext cx="4663500" cy="1325400"/>
          </a:xfrm>
          <a:prstGeom prst="rect">
            <a:avLst/>
          </a:prstGeom>
          <a:noFill/>
          <a:ln>
            <a:noFill/>
          </a:ln>
        </p:spPr>
        <p:txBody>
          <a:bodyPr anchorCtr="0" anchor="t" bIns="45700" lIns="91425" spcFirstLastPara="1" rIns="91425" wrap="square" tIns="45700">
            <a:noAutofit/>
          </a:bodyPr>
          <a:lstStyle/>
          <a:p>
            <a:pPr indent="0" lvl="0" marL="0" rtl="0" algn="l">
              <a:lnSpc>
                <a:spcPct val="89000"/>
              </a:lnSpc>
              <a:spcBef>
                <a:spcPts val="0"/>
              </a:spcBef>
              <a:spcAft>
                <a:spcPts val="0"/>
              </a:spcAft>
              <a:buClr>
                <a:schemeClr val="dk2"/>
              </a:buClr>
              <a:buSzPts val="3600"/>
              <a:buFont typeface="Libre Franklin"/>
              <a:buNone/>
            </a:pPr>
            <a:r>
              <a:rPr lang="en-ID"/>
              <a:t>Exploratory Data Analysis (EDA)</a:t>
            </a:r>
            <a:endParaRPr/>
          </a:p>
        </p:txBody>
      </p:sp>
      <p:sp>
        <p:nvSpPr>
          <p:cNvPr id="310" name="Google Shape;310;p44"/>
          <p:cNvSpPr txBox="1"/>
          <p:nvPr>
            <p:ph idx="1" type="body"/>
          </p:nvPr>
        </p:nvSpPr>
        <p:spPr>
          <a:xfrm>
            <a:off x="8727125" y="685800"/>
            <a:ext cx="2913600" cy="1464300"/>
          </a:xfrm>
          <a:prstGeom prst="rect">
            <a:avLst/>
          </a:prstGeom>
          <a:noFill/>
          <a:ln>
            <a:noFill/>
          </a:ln>
        </p:spPr>
        <p:txBody>
          <a:bodyPr anchorCtr="0" anchor="t" bIns="45700" lIns="91425" spcFirstLastPara="1" rIns="91425" wrap="square" tIns="45700">
            <a:normAutofit/>
          </a:bodyPr>
          <a:lstStyle/>
          <a:p>
            <a:pPr indent="0" lvl="0" marL="0" rtl="0" algn="l">
              <a:lnSpc>
                <a:spcPct val="94000"/>
              </a:lnSpc>
              <a:spcBef>
                <a:spcPts val="1200"/>
              </a:spcBef>
              <a:spcAft>
                <a:spcPts val="0"/>
              </a:spcAft>
              <a:buClr>
                <a:schemeClr val="dk2"/>
              </a:buClr>
              <a:buSzPts val="840"/>
              <a:buNone/>
            </a:pPr>
            <a:r>
              <a:rPr b="1" lang="en-ID" sz="1500"/>
              <a:t>Apakah ada perbedaan signifikan antara Campaign 10/10 dan 12/12?</a:t>
            </a:r>
            <a:endParaRPr b="1" sz="900"/>
          </a:p>
          <a:p>
            <a:pPr indent="0" lvl="0" marL="0" rtl="0" algn="just">
              <a:lnSpc>
                <a:spcPct val="94000"/>
              </a:lnSpc>
              <a:spcBef>
                <a:spcPts val="1200"/>
              </a:spcBef>
              <a:spcAft>
                <a:spcPts val="0"/>
              </a:spcAft>
              <a:buClr>
                <a:schemeClr val="dk2"/>
              </a:buClr>
              <a:buSzPts val="1400"/>
              <a:buNone/>
            </a:pPr>
            <a:r>
              <a:t/>
            </a:r>
            <a:endParaRPr/>
          </a:p>
        </p:txBody>
      </p:sp>
      <p:sp>
        <p:nvSpPr>
          <p:cNvPr id="311" name="Google Shape;311;p44"/>
          <p:cNvSpPr txBox="1"/>
          <p:nvPr>
            <p:ph idx="2" type="body"/>
          </p:nvPr>
        </p:nvSpPr>
        <p:spPr>
          <a:xfrm>
            <a:off x="1371600" y="4409375"/>
            <a:ext cx="8103300" cy="20148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115000"/>
              </a:lnSpc>
              <a:spcBef>
                <a:spcPts val="1400"/>
              </a:spcBef>
              <a:spcAft>
                <a:spcPts val="0"/>
              </a:spcAft>
              <a:buNone/>
            </a:pPr>
            <a:r>
              <a:rPr b="1" lang="en-ID" sz="4800">
                <a:solidFill>
                  <a:schemeClr val="dk1"/>
                </a:solidFill>
                <a:latin typeface="Arial"/>
                <a:ea typeface="Arial"/>
                <a:cs typeface="Arial"/>
                <a:sym typeface="Arial"/>
              </a:rPr>
              <a:t>Hipotesis</a:t>
            </a:r>
            <a:endParaRPr b="1" sz="4800">
              <a:solidFill>
                <a:schemeClr val="dk1"/>
              </a:solidFill>
              <a:latin typeface="Arial"/>
              <a:ea typeface="Arial"/>
              <a:cs typeface="Arial"/>
              <a:sym typeface="Arial"/>
            </a:endParaRPr>
          </a:p>
          <a:p>
            <a:pPr indent="-304800" lvl="0" marL="457200" rtl="0" algn="l">
              <a:lnSpc>
                <a:spcPct val="115000"/>
              </a:lnSpc>
              <a:spcBef>
                <a:spcPts val="1200"/>
              </a:spcBef>
              <a:spcAft>
                <a:spcPts val="0"/>
              </a:spcAft>
              <a:buClr>
                <a:schemeClr val="dk1"/>
              </a:buClr>
              <a:buSzPct val="100000"/>
              <a:buFont typeface="Arial"/>
              <a:buChar char="●"/>
            </a:pPr>
            <a:r>
              <a:rPr lang="en-ID" sz="4800">
                <a:solidFill>
                  <a:schemeClr val="dk1"/>
                </a:solidFill>
                <a:latin typeface="Arial"/>
                <a:ea typeface="Arial"/>
                <a:cs typeface="Arial"/>
                <a:sym typeface="Arial"/>
              </a:rPr>
              <a:t>H₀: Tidak ada perbedaan signifikan pada total revenue antara Campaign 10/10 dan 12/12.</a:t>
            </a:r>
            <a:endParaRPr sz="4800">
              <a:solidFill>
                <a:schemeClr val="dk1"/>
              </a:solidFill>
              <a:latin typeface="Arial"/>
              <a:ea typeface="Arial"/>
              <a:cs typeface="Arial"/>
              <a:sym typeface="Arial"/>
            </a:endParaRPr>
          </a:p>
          <a:p>
            <a:pPr indent="-304800" lvl="0" marL="457200" rtl="0" algn="l">
              <a:lnSpc>
                <a:spcPct val="115000"/>
              </a:lnSpc>
              <a:spcBef>
                <a:spcPts val="0"/>
              </a:spcBef>
              <a:spcAft>
                <a:spcPts val="0"/>
              </a:spcAft>
              <a:buClr>
                <a:schemeClr val="dk1"/>
              </a:buClr>
              <a:buSzPct val="100000"/>
              <a:buFont typeface="Arial"/>
              <a:buChar char="●"/>
            </a:pPr>
            <a:r>
              <a:rPr lang="en-ID" sz="4800">
                <a:solidFill>
                  <a:schemeClr val="dk1"/>
                </a:solidFill>
                <a:latin typeface="Arial"/>
                <a:ea typeface="Arial"/>
                <a:cs typeface="Arial"/>
                <a:sym typeface="Arial"/>
              </a:rPr>
              <a:t>H₁: Ada perbedaan signifikan pada total revenue antara Campaign 10/10 dan 12/12.</a:t>
            </a:r>
            <a:endParaRPr sz="4800">
              <a:solidFill>
                <a:schemeClr val="dk1"/>
              </a:solidFill>
              <a:latin typeface="Arial"/>
              <a:ea typeface="Arial"/>
              <a:cs typeface="Arial"/>
              <a:sym typeface="Arial"/>
            </a:endParaRPr>
          </a:p>
          <a:p>
            <a:pPr indent="0" lvl="0" marL="0" rtl="0" algn="l">
              <a:lnSpc>
                <a:spcPct val="115000"/>
              </a:lnSpc>
              <a:spcBef>
                <a:spcPts val="1400"/>
              </a:spcBef>
              <a:spcAft>
                <a:spcPts val="0"/>
              </a:spcAft>
              <a:buNone/>
            </a:pPr>
            <a:r>
              <a:rPr b="1" lang="en-ID" sz="4800">
                <a:solidFill>
                  <a:schemeClr val="dk1"/>
                </a:solidFill>
                <a:latin typeface="Arial"/>
                <a:ea typeface="Arial"/>
                <a:cs typeface="Arial"/>
                <a:sym typeface="Arial"/>
              </a:rPr>
              <a:t>Hasil Uji &amp; Kesimpulan</a:t>
            </a:r>
            <a:endParaRPr b="1" sz="4800">
              <a:solidFill>
                <a:schemeClr val="dk1"/>
              </a:solidFill>
              <a:latin typeface="Arial"/>
              <a:ea typeface="Arial"/>
              <a:cs typeface="Arial"/>
              <a:sym typeface="Arial"/>
            </a:endParaRPr>
          </a:p>
          <a:p>
            <a:pPr indent="-304800" lvl="0" marL="457200" rtl="0" algn="l">
              <a:lnSpc>
                <a:spcPct val="115000"/>
              </a:lnSpc>
              <a:spcBef>
                <a:spcPts val="1200"/>
              </a:spcBef>
              <a:spcAft>
                <a:spcPts val="0"/>
              </a:spcAft>
              <a:buClr>
                <a:schemeClr val="dk1"/>
              </a:buClr>
              <a:buSzPct val="100000"/>
              <a:buFont typeface="Arial"/>
              <a:buChar char="●"/>
            </a:pPr>
            <a:r>
              <a:rPr lang="en-ID" sz="4800">
                <a:solidFill>
                  <a:schemeClr val="dk1"/>
                </a:solidFill>
                <a:latin typeface="Arial"/>
                <a:ea typeface="Arial"/>
                <a:cs typeface="Arial"/>
                <a:sym typeface="Arial"/>
              </a:rPr>
              <a:t>Tidak ada perbedaan signifikan antara revenue Campaign 10/10 dan 12/12.</a:t>
            </a:r>
            <a:endParaRPr sz="4800">
              <a:solidFill>
                <a:schemeClr val="dk1"/>
              </a:solidFill>
              <a:latin typeface="Arial"/>
              <a:ea typeface="Arial"/>
              <a:cs typeface="Arial"/>
              <a:sym typeface="Arial"/>
            </a:endParaRPr>
          </a:p>
          <a:p>
            <a:pPr indent="-304800" lvl="0" marL="457200" rtl="0" algn="l">
              <a:lnSpc>
                <a:spcPct val="115000"/>
              </a:lnSpc>
              <a:spcBef>
                <a:spcPts val="0"/>
              </a:spcBef>
              <a:spcAft>
                <a:spcPts val="0"/>
              </a:spcAft>
              <a:buClr>
                <a:schemeClr val="dk1"/>
              </a:buClr>
              <a:buSzPct val="100000"/>
              <a:buFont typeface="Arial"/>
              <a:buChar char="●"/>
            </a:pPr>
            <a:r>
              <a:rPr lang="en-ID" sz="4800">
                <a:solidFill>
                  <a:schemeClr val="dk1"/>
                </a:solidFill>
                <a:latin typeface="Arial"/>
                <a:ea typeface="Arial"/>
                <a:cs typeface="Arial"/>
                <a:sym typeface="Arial"/>
              </a:rPr>
              <a:t>Secara statistik, performa revenue kedua campaign ini mirip.</a:t>
            </a:r>
            <a:endParaRPr sz="4800">
              <a:solidFill>
                <a:schemeClr val="dk1"/>
              </a:solidFill>
              <a:latin typeface="Arial"/>
              <a:ea typeface="Arial"/>
              <a:cs typeface="Arial"/>
              <a:sym typeface="Arial"/>
            </a:endParaRPr>
          </a:p>
          <a:p>
            <a:pPr indent="0" lvl="0" marL="457200" rtl="0" algn="l">
              <a:lnSpc>
                <a:spcPct val="115000"/>
              </a:lnSpc>
              <a:spcBef>
                <a:spcPts val="1200"/>
              </a:spcBef>
              <a:spcAft>
                <a:spcPts val="0"/>
              </a:spcAft>
              <a:buNone/>
            </a:pPr>
            <a:r>
              <a:t/>
            </a:r>
            <a:endParaRPr b="1" sz="4800">
              <a:solidFill>
                <a:schemeClr val="dk1"/>
              </a:solidFill>
              <a:latin typeface="Arial"/>
              <a:ea typeface="Arial"/>
              <a:cs typeface="Arial"/>
              <a:sym typeface="Arial"/>
            </a:endParaRPr>
          </a:p>
          <a:p>
            <a:pPr indent="0" lvl="0" marL="457200" rtl="0" algn="l">
              <a:lnSpc>
                <a:spcPct val="200000"/>
              </a:lnSpc>
              <a:spcBef>
                <a:spcPts val="1200"/>
              </a:spcBef>
              <a:spcAft>
                <a:spcPts val="0"/>
              </a:spcAft>
              <a:buNone/>
            </a:pPr>
            <a:r>
              <a:t/>
            </a:r>
            <a:endParaRPr sz="1100">
              <a:solidFill>
                <a:schemeClr val="dk1"/>
              </a:solidFill>
              <a:latin typeface="Arial"/>
              <a:ea typeface="Arial"/>
              <a:cs typeface="Arial"/>
              <a:sym typeface="Arial"/>
            </a:endParaRPr>
          </a:p>
          <a:p>
            <a:pPr indent="0" lvl="0" marL="0" rtl="0" algn="l">
              <a:lnSpc>
                <a:spcPct val="94000"/>
              </a:lnSpc>
              <a:spcBef>
                <a:spcPts val="1200"/>
              </a:spcBef>
              <a:spcAft>
                <a:spcPts val="0"/>
              </a:spcAft>
              <a:buClr>
                <a:schemeClr val="dk2"/>
              </a:buClr>
              <a:buSzPct val="100000"/>
              <a:buNone/>
            </a:pPr>
            <a:r>
              <a:t/>
            </a:r>
            <a:endParaRPr/>
          </a:p>
        </p:txBody>
      </p:sp>
      <p:graphicFrame>
        <p:nvGraphicFramePr>
          <p:cNvPr id="312" name="Google Shape;312;p44"/>
          <p:cNvGraphicFramePr/>
          <p:nvPr/>
        </p:nvGraphicFramePr>
        <p:xfrm>
          <a:off x="4107300" y="2944950"/>
          <a:ext cx="3000000" cy="3000000"/>
        </p:xfrm>
        <a:graphic>
          <a:graphicData uri="http://schemas.openxmlformats.org/drawingml/2006/table">
            <a:tbl>
              <a:tblPr>
                <a:noFill/>
                <a:tableStyleId>{6B833D70-478F-4AFE-95BF-7CE824FE5426}</a:tableStyleId>
              </a:tblPr>
              <a:tblGrid>
                <a:gridCol w="2339075"/>
                <a:gridCol w="2339125"/>
              </a:tblGrid>
              <a:tr h="206100">
                <a:tc>
                  <a:txBody>
                    <a:bodyPr/>
                    <a:lstStyle/>
                    <a:p>
                      <a:pPr indent="0" lvl="0" marL="0" rtl="0" algn="ctr">
                        <a:lnSpc>
                          <a:spcPct val="115000"/>
                        </a:lnSpc>
                        <a:spcBef>
                          <a:spcPts val="0"/>
                        </a:spcBef>
                        <a:spcAft>
                          <a:spcPts val="0"/>
                        </a:spcAft>
                        <a:buNone/>
                      </a:pPr>
                      <a:r>
                        <a:rPr b="1" lang="en-ID" sz="1000"/>
                        <a:t>Campaign</a:t>
                      </a:r>
                      <a:endParaRPr b="1" sz="1000"/>
                    </a:p>
                  </a:txBody>
                  <a:tcPr marT="19050" marB="19050" marR="28575" marL="28575" anchor="b"/>
                </a:tc>
                <a:tc>
                  <a:txBody>
                    <a:bodyPr/>
                    <a:lstStyle/>
                    <a:p>
                      <a:pPr indent="0" lvl="0" marL="0" rtl="0" algn="ctr">
                        <a:lnSpc>
                          <a:spcPct val="115000"/>
                        </a:lnSpc>
                        <a:spcBef>
                          <a:spcPts val="0"/>
                        </a:spcBef>
                        <a:spcAft>
                          <a:spcPts val="0"/>
                        </a:spcAft>
                        <a:buNone/>
                      </a:pPr>
                      <a:r>
                        <a:rPr b="1" lang="en-ID" sz="1000"/>
                        <a:t>Total Revenue (Rp)</a:t>
                      </a:r>
                      <a:endParaRPr b="1" sz="1000"/>
                    </a:p>
                  </a:txBody>
                  <a:tcPr marT="19050" marB="19050" marR="28575" marL="28575" anchor="b"/>
                </a:tc>
              </a:tr>
              <a:tr h="381000">
                <a:tc>
                  <a:txBody>
                    <a:bodyPr/>
                    <a:lstStyle/>
                    <a:p>
                      <a:pPr indent="0" lvl="0" marL="0" rtl="0" algn="r">
                        <a:lnSpc>
                          <a:spcPct val="115000"/>
                        </a:lnSpc>
                        <a:spcBef>
                          <a:spcPts val="0"/>
                        </a:spcBef>
                        <a:spcAft>
                          <a:spcPts val="0"/>
                        </a:spcAft>
                        <a:buNone/>
                      </a:pPr>
                      <a:r>
                        <a:rPr lang="en-ID" sz="1000"/>
                        <a:t>10/10</a:t>
                      </a:r>
                      <a:endParaRPr sz="1000"/>
                    </a:p>
                  </a:txBody>
                  <a:tcPr marT="19050" marB="19050" marR="28575" marL="28575" anchor="b"/>
                </a:tc>
                <a:tc>
                  <a:txBody>
                    <a:bodyPr/>
                    <a:lstStyle/>
                    <a:p>
                      <a:pPr indent="0" lvl="0" marL="0" rtl="0" algn="r">
                        <a:lnSpc>
                          <a:spcPct val="115000"/>
                        </a:lnSpc>
                        <a:spcBef>
                          <a:spcPts val="0"/>
                        </a:spcBef>
                        <a:spcAft>
                          <a:spcPts val="0"/>
                        </a:spcAft>
                        <a:buNone/>
                      </a:pPr>
                      <a:r>
                        <a:rPr lang="en-ID" sz="1000"/>
                        <a:t>14,853,951,100</a:t>
                      </a:r>
                      <a:endParaRPr sz="1000"/>
                    </a:p>
                  </a:txBody>
                  <a:tcPr marT="19050" marB="19050" marR="28575" marL="28575" anchor="b"/>
                </a:tc>
              </a:tr>
              <a:tr h="381000">
                <a:tc>
                  <a:txBody>
                    <a:bodyPr/>
                    <a:lstStyle/>
                    <a:p>
                      <a:pPr indent="0" lvl="0" marL="0" rtl="0" algn="r">
                        <a:lnSpc>
                          <a:spcPct val="115000"/>
                        </a:lnSpc>
                        <a:spcBef>
                          <a:spcPts val="0"/>
                        </a:spcBef>
                        <a:spcAft>
                          <a:spcPts val="0"/>
                        </a:spcAft>
                        <a:buNone/>
                      </a:pPr>
                      <a:r>
                        <a:rPr lang="en-ID" sz="1000"/>
                        <a:t>12/12</a:t>
                      </a:r>
                      <a:endParaRPr sz="1000"/>
                    </a:p>
                  </a:txBody>
                  <a:tcPr marT="19050" marB="19050" marR="28575" marL="28575" anchor="b"/>
                </a:tc>
                <a:tc>
                  <a:txBody>
                    <a:bodyPr/>
                    <a:lstStyle/>
                    <a:p>
                      <a:pPr indent="0" lvl="0" marL="0" rtl="0" algn="r">
                        <a:lnSpc>
                          <a:spcPct val="115000"/>
                        </a:lnSpc>
                        <a:spcBef>
                          <a:spcPts val="0"/>
                        </a:spcBef>
                        <a:spcAft>
                          <a:spcPts val="0"/>
                        </a:spcAft>
                        <a:buNone/>
                      </a:pPr>
                      <a:r>
                        <a:rPr lang="en-ID" sz="1000"/>
                        <a:t>14,801,325,100</a:t>
                      </a:r>
                      <a:endParaRPr sz="1000"/>
                    </a:p>
                  </a:txBody>
                  <a:tcPr marT="19050" marB="19050" marR="28575" marL="28575" anchor="b"/>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7E7E6"/>
        </a:solidFill>
      </p:bgPr>
    </p:bg>
    <p:spTree>
      <p:nvGrpSpPr>
        <p:cNvPr id="316" name="Shape 316"/>
        <p:cNvGrpSpPr/>
        <p:nvPr/>
      </p:nvGrpSpPr>
      <p:grpSpPr>
        <a:xfrm>
          <a:off x="0" y="0"/>
          <a:ext cx="0" cy="0"/>
          <a:chOff x="0" y="0"/>
          <a:chExt cx="0" cy="0"/>
        </a:xfrm>
      </p:grpSpPr>
      <p:sp>
        <p:nvSpPr>
          <p:cNvPr id="317" name="Google Shape;317;p45"/>
          <p:cNvSpPr txBox="1"/>
          <p:nvPr>
            <p:ph type="title"/>
          </p:nvPr>
        </p:nvSpPr>
        <p:spPr>
          <a:xfrm>
            <a:off x="1371600" y="685800"/>
            <a:ext cx="4663500" cy="1325400"/>
          </a:xfrm>
          <a:prstGeom prst="rect">
            <a:avLst/>
          </a:prstGeom>
          <a:noFill/>
          <a:ln>
            <a:noFill/>
          </a:ln>
        </p:spPr>
        <p:txBody>
          <a:bodyPr anchorCtr="0" anchor="t" bIns="45700" lIns="91425" spcFirstLastPara="1" rIns="91425" wrap="square" tIns="45700">
            <a:noAutofit/>
          </a:bodyPr>
          <a:lstStyle/>
          <a:p>
            <a:pPr indent="0" lvl="0" marL="0" rtl="0" algn="l">
              <a:lnSpc>
                <a:spcPct val="89000"/>
              </a:lnSpc>
              <a:spcBef>
                <a:spcPts val="0"/>
              </a:spcBef>
              <a:spcAft>
                <a:spcPts val="0"/>
              </a:spcAft>
              <a:buClr>
                <a:schemeClr val="dk2"/>
              </a:buClr>
              <a:buSzPts val="3600"/>
              <a:buFont typeface="Libre Franklin"/>
              <a:buNone/>
            </a:pPr>
            <a:r>
              <a:rPr lang="en-ID"/>
              <a:t>Exploratory Data Analysis (EDA)</a:t>
            </a:r>
            <a:endParaRPr/>
          </a:p>
        </p:txBody>
      </p:sp>
      <p:sp>
        <p:nvSpPr>
          <p:cNvPr id="318" name="Google Shape;318;p45"/>
          <p:cNvSpPr txBox="1"/>
          <p:nvPr>
            <p:ph idx="1" type="body"/>
          </p:nvPr>
        </p:nvSpPr>
        <p:spPr>
          <a:xfrm>
            <a:off x="8727125" y="685800"/>
            <a:ext cx="2913600" cy="1464300"/>
          </a:xfrm>
          <a:prstGeom prst="rect">
            <a:avLst/>
          </a:prstGeom>
          <a:noFill/>
          <a:ln>
            <a:noFill/>
          </a:ln>
        </p:spPr>
        <p:txBody>
          <a:bodyPr anchorCtr="0" anchor="t" bIns="45700" lIns="91425" spcFirstLastPara="1" rIns="91425" wrap="square" tIns="45700">
            <a:normAutofit/>
          </a:bodyPr>
          <a:lstStyle/>
          <a:p>
            <a:pPr indent="0" lvl="0" marL="0" rtl="0" algn="l">
              <a:lnSpc>
                <a:spcPct val="94000"/>
              </a:lnSpc>
              <a:spcBef>
                <a:spcPts val="1200"/>
              </a:spcBef>
              <a:spcAft>
                <a:spcPts val="0"/>
              </a:spcAft>
              <a:buClr>
                <a:schemeClr val="dk2"/>
              </a:buClr>
              <a:buSzPts val="840"/>
              <a:buNone/>
            </a:pPr>
            <a:r>
              <a:rPr b="1" lang="en-ID" sz="1500"/>
              <a:t>Apakah ada perbedaan signifikan antara Campaign 11/11 dan 12/12?</a:t>
            </a:r>
            <a:endParaRPr b="1" sz="900"/>
          </a:p>
          <a:p>
            <a:pPr indent="0" lvl="0" marL="0" rtl="0" algn="just">
              <a:lnSpc>
                <a:spcPct val="94000"/>
              </a:lnSpc>
              <a:spcBef>
                <a:spcPts val="1200"/>
              </a:spcBef>
              <a:spcAft>
                <a:spcPts val="0"/>
              </a:spcAft>
              <a:buClr>
                <a:schemeClr val="dk2"/>
              </a:buClr>
              <a:buSzPts val="1400"/>
              <a:buNone/>
            </a:pPr>
            <a:r>
              <a:t/>
            </a:r>
            <a:endParaRPr/>
          </a:p>
        </p:txBody>
      </p:sp>
      <p:sp>
        <p:nvSpPr>
          <p:cNvPr id="319" name="Google Shape;319;p45"/>
          <p:cNvSpPr txBox="1"/>
          <p:nvPr>
            <p:ph idx="2" type="body"/>
          </p:nvPr>
        </p:nvSpPr>
        <p:spPr>
          <a:xfrm>
            <a:off x="1371600" y="4409375"/>
            <a:ext cx="8103300" cy="20148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115000"/>
              </a:lnSpc>
              <a:spcBef>
                <a:spcPts val="1400"/>
              </a:spcBef>
              <a:spcAft>
                <a:spcPts val="0"/>
              </a:spcAft>
              <a:buNone/>
            </a:pPr>
            <a:r>
              <a:rPr b="1" lang="en-ID" sz="4800">
                <a:solidFill>
                  <a:schemeClr val="dk1"/>
                </a:solidFill>
                <a:latin typeface="Arial"/>
                <a:ea typeface="Arial"/>
                <a:cs typeface="Arial"/>
                <a:sym typeface="Arial"/>
              </a:rPr>
              <a:t>Hipotesis</a:t>
            </a:r>
            <a:endParaRPr b="1" sz="4800">
              <a:solidFill>
                <a:schemeClr val="dk1"/>
              </a:solidFill>
              <a:latin typeface="Arial"/>
              <a:ea typeface="Arial"/>
              <a:cs typeface="Arial"/>
              <a:sym typeface="Arial"/>
            </a:endParaRPr>
          </a:p>
          <a:p>
            <a:pPr indent="-304800" lvl="0" marL="457200" rtl="0" algn="l">
              <a:lnSpc>
                <a:spcPct val="115000"/>
              </a:lnSpc>
              <a:spcBef>
                <a:spcPts val="1200"/>
              </a:spcBef>
              <a:spcAft>
                <a:spcPts val="0"/>
              </a:spcAft>
              <a:buClr>
                <a:schemeClr val="dk1"/>
              </a:buClr>
              <a:buSzPct val="100000"/>
              <a:buFont typeface="Arial"/>
              <a:buChar char="●"/>
            </a:pPr>
            <a:r>
              <a:rPr lang="en-ID" sz="4800">
                <a:solidFill>
                  <a:schemeClr val="dk1"/>
                </a:solidFill>
                <a:latin typeface="Arial"/>
                <a:ea typeface="Arial"/>
                <a:cs typeface="Arial"/>
                <a:sym typeface="Arial"/>
              </a:rPr>
              <a:t>H₀: Tidak ada perbedaan signifikan pada total revenue antara Campaign 11/11 dan 12/12.</a:t>
            </a:r>
            <a:endParaRPr sz="4800">
              <a:solidFill>
                <a:schemeClr val="dk1"/>
              </a:solidFill>
              <a:latin typeface="Arial"/>
              <a:ea typeface="Arial"/>
              <a:cs typeface="Arial"/>
              <a:sym typeface="Arial"/>
            </a:endParaRPr>
          </a:p>
          <a:p>
            <a:pPr indent="-304800" lvl="0" marL="457200" rtl="0" algn="l">
              <a:lnSpc>
                <a:spcPct val="115000"/>
              </a:lnSpc>
              <a:spcBef>
                <a:spcPts val="0"/>
              </a:spcBef>
              <a:spcAft>
                <a:spcPts val="0"/>
              </a:spcAft>
              <a:buClr>
                <a:schemeClr val="dk1"/>
              </a:buClr>
              <a:buSzPct val="100000"/>
              <a:buFont typeface="Arial"/>
              <a:buChar char="●"/>
            </a:pPr>
            <a:r>
              <a:rPr lang="en-ID" sz="4800">
                <a:solidFill>
                  <a:schemeClr val="dk1"/>
                </a:solidFill>
                <a:latin typeface="Arial"/>
                <a:ea typeface="Arial"/>
                <a:cs typeface="Arial"/>
                <a:sym typeface="Arial"/>
              </a:rPr>
              <a:t>H₁: Ada perbedaan signifikan pada total revenue antara Campaign 11/11 dan 12/12.</a:t>
            </a:r>
            <a:endParaRPr sz="4800">
              <a:solidFill>
                <a:schemeClr val="dk1"/>
              </a:solidFill>
              <a:latin typeface="Arial"/>
              <a:ea typeface="Arial"/>
              <a:cs typeface="Arial"/>
              <a:sym typeface="Arial"/>
            </a:endParaRPr>
          </a:p>
          <a:p>
            <a:pPr indent="0" lvl="0" marL="0" rtl="0" algn="l">
              <a:lnSpc>
                <a:spcPct val="115000"/>
              </a:lnSpc>
              <a:spcBef>
                <a:spcPts val="1400"/>
              </a:spcBef>
              <a:spcAft>
                <a:spcPts val="0"/>
              </a:spcAft>
              <a:buNone/>
            </a:pPr>
            <a:r>
              <a:rPr b="1" lang="en-ID" sz="4800">
                <a:solidFill>
                  <a:schemeClr val="dk1"/>
                </a:solidFill>
                <a:latin typeface="Arial"/>
                <a:ea typeface="Arial"/>
                <a:cs typeface="Arial"/>
                <a:sym typeface="Arial"/>
              </a:rPr>
              <a:t>Hasil Uji &amp; Kesimpulan</a:t>
            </a:r>
            <a:endParaRPr sz="4800">
              <a:solidFill>
                <a:schemeClr val="dk1"/>
              </a:solidFill>
              <a:latin typeface="Arial"/>
              <a:ea typeface="Arial"/>
              <a:cs typeface="Arial"/>
              <a:sym typeface="Arial"/>
            </a:endParaRPr>
          </a:p>
          <a:p>
            <a:pPr indent="-304800" lvl="0" marL="457200" rtl="0" algn="l">
              <a:lnSpc>
                <a:spcPct val="115000"/>
              </a:lnSpc>
              <a:spcBef>
                <a:spcPts val="1200"/>
              </a:spcBef>
              <a:spcAft>
                <a:spcPts val="0"/>
              </a:spcAft>
              <a:buClr>
                <a:schemeClr val="dk1"/>
              </a:buClr>
              <a:buSzPct val="100000"/>
              <a:buFont typeface="Arial"/>
              <a:buChar char="●"/>
            </a:pPr>
            <a:r>
              <a:rPr lang="en-ID" sz="4800">
                <a:solidFill>
                  <a:schemeClr val="dk1"/>
                </a:solidFill>
                <a:latin typeface="Arial"/>
                <a:ea typeface="Arial"/>
                <a:cs typeface="Arial"/>
                <a:sym typeface="Arial"/>
              </a:rPr>
              <a:t>Ada perbedaan signifikan antara revenue Campaign 11/11 dan 12/12.</a:t>
            </a:r>
            <a:endParaRPr sz="4800">
              <a:solidFill>
                <a:schemeClr val="dk1"/>
              </a:solidFill>
              <a:latin typeface="Arial"/>
              <a:ea typeface="Arial"/>
              <a:cs typeface="Arial"/>
              <a:sym typeface="Arial"/>
            </a:endParaRPr>
          </a:p>
          <a:p>
            <a:pPr indent="-304800" lvl="0" marL="457200" rtl="0" algn="l">
              <a:lnSpc>
                <a:spcPct val="115000"/>
              </a:lnSpc>
              <a:spcBef>
                <a:spcPts val="0"/>
              </a:spcBef>
              <a:spcAft>
                <a:spcPts val="0"/>
              </a:spcAft>
              <a:buClr>
                <a:schemeClr val="dk1"/>
              </a:buClr>
              <a:buSzPct val="100000"/>
              <a:buFont typeface="Arial"/>
              <a:buChar char="●"/>
            </a:pPr>
            <a:r>
              <a:rPr lang="en-ID" sz="4800">
                <a:solidFill>
                  <a:schemeClr val="dk1"/>
                </a:solidFill>
                <a:latin typeface="Arial"/>
                <a:ea typeface="Arial"/>
                <a:cs typeface="Arial"/>
                <a:sym typeface="Arial"/>
              </a:rPr>
              <a:t>Campaign 11/11 memiliki revenue lebih tinggi secara signifikan dibandingkan 12/12.</a:t>
            </a:r>
            <a:endParaRPr sz="4800">
              <a:solidFill>
                <a:schemeClr val="dk1"/>
              </a:solidFill>
              <a:latin typeface="Arial"/>
              <a:ea typeface="Arial"/>
              <a:cs typeface="Arial"/>
              <a:sym typeface="Arial"/>
            </a:endParaRPr>
          </a:p>
          <a:p>
            <a:pPr indent="0" lvl="0" marL="457200" rtl="0" algn="l">
              <a:lnSpc>
                <a:spcPct val="115000"/>
              </a:lnSpc>
              <a:spcBef>
                <a:spcPts val="1200"/>
              </a:spcBef>
              <a:spcAft>
                <a:spcPts val="0"/>
              </a:spcAft>
              <a:buNone/>
            </a:pPr>
            <a:r>
              <a:t/>
            </a:r>
            <a:endParaRPr b="1" sz="4800">
              <a:solidFill>
                <a:schemeClr val="dk1"/>
              </a:solidFill>
              <a:latin typeface="Arial"/>
              <a:ea typeface="Arial"/>
              <a:cs typeface="Arial"/>
              <a:sym typeface="Arial"/>
            </a:endParaRPr>
          </a:p>
          <a:p>
            <a:pPr indent="0" lvl="0" marL="457200" rtl="0" algn="l">
              <a:lnSpc>
                <a:spcPct val="200000"/>
              </a:lnSpc>
              <a:spcBef>
                <a:spcPts val="1200"/>
              </a:spcBef>
              <a:spcAft>
                <a:spcPts val="0"/>
              </a:spcAft>
              <a:buNone/>
            </a:pPr>
            <a:r>
              <a:t/>
            </a:r>
            <a:endParaRPr sz="1100">
              <a:solidFill>
                <a:schemeClr val="dk1"/>
              </a:solidFill>
              <a:latin typeface="Arial"/>
              <a:ea typeface="Arial"/>
              <a:cs typeface="Arial"/>
              <a:sym typeface="Arial"/>
            </a:endParaRPr>
          </a:p>
          <a:p>
            <a:pPr indent="0" lvl="0" marL="0" rtl="0" algn="l">
              <a:lnSpc>
                <a:spcPct val="94000"/>
              </a:lnSpc>
              <a:spcBef>
                <a:spcPts val="1200"/>
              </a:spcBef>
              <a:spcAft>
                <a:spcPts val="0"/>
              </a:spcAft>
              <a:buClr>
                <a:schemeClr val="dk2"/>
              </a:buClr>
              <a:buSzPct val="100000"/>
              <a:buNone/>
            </a:pPr>
            <a:r>
              <a:t/>
            </a:r>
            <a:endParaRPr/>
          </a:p>
        </p:txBody>
      </p:sp>
      <p:graphicFrame>
        <p:nvGraphicFramePr>
          <p:cNvPr id="320" name="Google Shape;320;p45"/>
          <p:cNvGraphicFramePr/>
          <p:nvPr/>
        </p:nvGraphicFramePr>
        <p:xfrm>
          <a:off x="4107300" y="2944950"/>
          <a:ext cx="3000000" cy="3000000"/>
        </p:xfrm>
        <a:graphic>
          <a:graphicData uri="http://schemas.openxmlformats.org/drawingml/2006/table">
            <a:tbl>
              <a:tblPr>
                <a:noFill/>
                <a:tableStyleId>{6B833D70-478F-4AFE-95BF-7CE824FE5426}</a:tableStyleId>
              </a:tblPr>
              <a:tblGrid>
                <a:gridCol w="2339075"/>
                <a:gridCol w="2339125"/>
              </a:tblGrid>
              <a:tr h="206100">
                <a:tc>
                  <a:txBody>
                    <a:bodyPr/>
                    <a:lstStyle/>
                    <a:p>
                      <a:pPr indent="0" lvl="0" marL="0" rtl="0" algn="ctr">
                        <a:lnSpc>
                          <a:spcPct val="115000"/>
                        </a:lnSpc>
                        <a:spcBef>
                          <a:spcPts val="0"/>
                        </a:spcBef>
                        <a:spcAft>
                          <a:spcPts val="0"/>
                        </a:spcAft>
                        <a:buNone/>
                      </a:pPr>
                      <a:r>
                        <a:rPr b="1" lang="en-ID" sz="1000"/>
                        <a:t>Campaign</a:t>
                      </a:r>
                      <a:endParaRPr b="1" sz="1000"/>
                    </a:p>
                  </a:txBody>
                  <a:tcPr marT="19050" marB="19050" marR="28575" marL="28575" anchor="b"/>
                </a:tc>
                <a:tc>
                  <a:txBody>
                    <a:bodyPr/>
                    <a:lstStyle/>
                    <a:p>
                      <a:pPr indent="0" lvl="0" marL="0" rtl="0" algn="ctr">
                        <a:lnSpc>
                          <a:spcPct val="115000"/>
                        </a:lnSpc>
                        <a:spcBef>
                          <a:spcPts val="0"/>
                        </a:spcBef>
                        <a:spcAft>
                          <a:spcPts val="0"/>
                        </a:spcAft>
                        <a:buNone/>
                      </a:pPr>
                      <a:r>
                        <a:rPr b="1" lang="en-ID" sz="1000"/>
                        <a:t>Total Revenue (Rp)</a:t>
                      </a:r>
                      <a:endParaRPr b="1" sz="1000"/>
                    </a:p>
                  </a:txBody>
                  <a:tcPr marT="19050" marB="19050" marR="28575" marL="28575" anchor="b"/>
                </a:tc>
              </a:tr>
              <a:tr h="381000">
                <a:tc>
                  <a:txBody>
                    <a:bodyPr/>
                    <a:lstStyle/>
                    <a:p>
                      <a:pPr indent="0" lvl="0" marL="0" rtl="0" algn="r">
                        <a:lnSpc>
                          <a:spcPct val="115000"/>
                        </a:lnSpc>
                        <a:spcBef>
                          <a:spcPts val="0"/>
                        </a:spcBef>
                        <a:spcAft>
                          <a:spcPts val="0"/>
                        </a:spcAft>
                        <a:buNone/>
                      </a:pPr>
                      <a:r>
                        <a:rPr lang="en-ID" sz="1000"/>
                        <a:t>11/11</a:t>
                      </a:r>
                      <a:endParaRPr sz="1000"/>
                    </a:p>
                  </a:txBody>
                  <a:tcPr marT="19050" marB="19050" marR="28575" marL="28575" anchor="b"/>
                </a:tc>
                <a:tc>
                  <a:txBody>
                    <a:bodyPr/>
                    <a:lstStyle/>
                    <a:p>
                      <a:pPr indent="0" lvl="0" marL="0" rtl="0" algn="r">
                        <a:lnSpc>
                          <a:spcPct val="115000"/>
                        </a:lnSpc>
                        <a:spcBef>
                          <a:spcPts val="0"/>
                        </a:spcBef>
                        <a:spcAft>
                          <a:spcPts val="0"/>
                        </a:spcAft>
                        <a:buNone/>
                      </a:pPr>
                      <a:r>
                        <a:rPr lang="en-ID" sz="1000"/>
                        <a:t>16,622,135,800</a:t>
                      </a:r>
                      <a:endParaRPr sz="1000"/>
                    </a:p>
                  </a:txBody>
                  <a:tcPr marT="19050" marB="19050" marR="28575" marL="28575" anchor="b"/>
                </a:tc>
              </a:tr>
              <a:tr h="381000">
                <a:tc>
                  <a:txBody>
                    <a:bodyPr/>
                    <a:lstStyle/>
                    <a:p>
                      <a:pPr indent="0" lvl="0" marL="0" rtl="0" algn="r">
                        <a:lnSpc>
                          <a:spcPct val="115000"/>
                        </a:lnSpc>
                        <a:spcBef>
                          <a:spcPts val="0"/>
                        </a:spcBef>
                        <a:spcAft>
                          <a:spcPts val="0"/>
                        </a:spcAft>
                        <a:buNone/>
                      </a:pPr>
                      <a:r>
                        <a:rPr lang="en-ID" sz="1000"/>
                        <a:t>12/12</a:t>
                      </a:r>
                      <a:endParaRPr sz="1000"/>
                    </a:p>
                  </a:txBody>
                  <a:tcPr marT="19050" marB="19050" marR="28575" marL="28575" anchor="b"/>
                </a:tc>
                <a:tc>
                  <a:txBody>
                    <a:bodyPr/>
                    <a:lstStyle/>
                    <a:p>
                      <a:pPr indent="0" lvl="0" marL="0" rtl="0" algn="r">
                        <a:lnSpc>
                          <a:spcPct val="115000"/>
                        </a:lnSpc>
                        <a:spcBef>
                          <a:spcPts val="0"/>
                        </a:spcBef>
                        <a:spcAft>
                          <a:spcPts val="0"/>
                        </a:spcAft>
                        <a:buNone/>
                      </a:pPr>
                      <a:r>
                        <a:rPr lang="en-ID" sz="1000"/>
                        <a:t>14,801,325,100</a:t>
                      </a:r>
                      <a:endParaRPr sz="1000"/>
                    </a:p>
                  </a:txBody>
                  <a:tcPr marT="19050" marB="19050" marR="28575" marL="28575" anchor="b"/>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7E7E6"/>
        </a:solidFill>
      </p:bgPr>
    </p:bg>
    <p:spTree>
      <p:nvGrpSpPr>
        <p:cNvPr id="324" name="Shape 324"/>
        <p:cNvGrpSpPr/>
        <p:nvPr/>
      </p:nvGrpSpPr>
      <p:grpSpPr>
        <a:xfrm>
          <a:off x="0" y="0"/>
          <a:ext cx="0" cy="0"/>
          <a:chOff x="0" y="0"/>
          <a:chExt cx="0" cy="0"/>
        </a:xfrm>
      </p:grpSpPr>
      <p:sp>
        <p:nvSpPr>
          <p:cNvPr id="325" name="Google Shape;325;p46"/>
          <p:cNvSpPr txBox="1"/>
          <p:nvPr>
            <p:ph type="title"/>
          </p:nvPr>
        </p:nvSpPr>
        <p:spPr>
          <a:xfrm>
            <a:off x="1371600" y="685800"/>
            <a:ext cx="4663500" cy="1325400"/>
          </a:xfrm>
          <a:prstGeom prst="rect">
            <a:avLst/>
          </a:prstGeom>
          <a:noFill/>
          <a:ln>
            <a:noFill/>
          </a:ln>
        </p:spPr>
        <p:txBody>
          <a:bodyPr anchorCtr="0" anchor="t" bIns="45700" lIns="91425" spcFirstLastPara="1" rIns="91425" wrap="square" tIns="45700">
            <a:noAutofit/>
          </a:bodyPr>
          <a:lstStyle/>
          <a:p>
            <a:pPr indent="0" lvl="0" marL="0" rtl="0" algn="l">
              <a:lnSpc>
                <a:spcPct val="89000"/>
              </a:lnSpc>
              <a:spcBef>
                <a:spcPts val="0"/>
              </a:spcBef>
              <a:spcAft>
                <a:spcPts val="0"/>
              </a:spcAft>
              <a:buClr>
                <a:schemeClr val="dk2"/>
              </a:buClr>
              <a:buSzPts val="3600"/>
              <a:buFont typeface="Libre Franklin"/>
              <a:buNone/>
            </a:pPr>
            <a:r>
              <a:rPr lang="en-ID"/>
              <a:t>Exploratory Data Analysis (</a:t>
            </a:r>
            <a:r>
              <a:rPr lang="en-ID"/>
              <a:t>EDA</a:t>
            </a:r>
            <a:r>
              <a:rPr lang="en-ID"/>
              <a:t>)</a:t>
            </a:r>
            <a:endParaRPr/>
          </a:p>
        </p:txBody>
      </p:sp>
      <p:sp>
        <p:nvSpPr>
          <p:cNvPr id="326" name="Google Shape;326;p46"/>
          <p:cNvSpPr txBox="1"/>
          <p:nvPr>
            <p:ph idx="1" type="body"/>
          </p:nvPr>
        </p:nvSpPr>
        <p:spPr>
          <a:xfrm>
            <a:off x="8727125" y="685800"/>
            <a:ext cx="2913600" cy="1464300"/>
          </a:xfrm>
          <a:prstGeom prst="rect">
            <a:avLst/>
          </a:prstGeom>
          <a:noFill/>
          <a:ln>
            <a:noFill/>
          </a:ln>
        </p:spPr>
        <p:txBody>
          <a:bodyPr anchorCtr="0" anchor="t" bIns="45700" lIns="91425" spcFirstLastPara="1" rIns="91425" wrap="square" tIns="45700">
            <a:normAutofit/>
          </a:bodyPr>
          <a:lstStyle/>
          <a:p>
            <a:pPr indent="0" lvl="0" marL="0" rtl="0" algn="l">
              <a:lnSpc>
                <a:spcPct val="94000"/>
              </a:lnSpc>
              <a:spcBef>
                <a:spcPts val="1200"/>
              </a:spcBef>
              <a:spcAft>
                <a:spcPts val="0"/>
              </a:spcAft>
              <a:buClr>
                <a:schemeClr val="dk2"/>
              </a:buClr>
              <a:buSzPts val="840"/>
              <a:buNone/>
            </a:pPr>
            <a:r>
              <a:rPr b="1" lang="en-ID" sz="2100">
                <a:latin typeface="Arial"/>
                <a:ea typeface="Arial"/>
                <a:cs typeface="Arial"/>
                <a:sym typeface="Arial"/>
              </a:rPr>
              <a:t>Insights &amp; Rekomendasi Bisnis</a:t>
            </a:r>
            <a:endParaRPr sz="3200">
              <a:latin typeface="Arial"/>
              <a:ea typeface="Arial"/>
              <a:cs typeface="Arial"/>
              <a:sym typeface="Arial"/>
            </a:endParaRPr>
          </a:p>
        </p:txBody>
      </p:sp>
      <p:sp>
        <p:nvSpPr>
          <p:cNvPr id="327" name="Google Shape;327;p46"/>
          <p:cNvSpPr txBox="1"/>
          <p:nvPr>
            <p:ph idx="2" type="body"/>
          </p:nvPr>
        </p:nvSpPr>
        <p:spPr>
          <a:xfrm>
            <a:off x="952500" y="4959875"/>
            <a:ext cx="10287000" cy="14643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115000"/>
              </a:lnSpc>
              <a:spcBef>
                <a:spcPts val="1200"/>
              </a:spcBef>
              <a:spcAft>
                <a:spcPts val="0"/>
              </a:spcAft>
              <a:buNone/>
            </a:pPr>
            <a:r>
              <a:rPr lang="en-ID" sz="6400">
                <a:solidFill>
                  <a:schemeClr val="dk1"/>
                </a:solidFill>
                <a:latin typeface="Arial"/>
                <a:ea typeface="Arial"/>
                <a:cs typeface="Arial"/>
                <a:sym typeface="Arial"/>
              </a:rPr>
              <a:t>Kesimpulan </a:t>
            </a:r>
            <a:r>
              <a:rPr lang="en-ID" sz="6400">
                <a:solidFill>
                  <a:schemeClr val="dk1"/>
                </a:solidFill>
                <a:latin typeface="Arial"/>
                <a:ea typeface="Arial"/>
                <a:cs typeface="Arial"/>
                <a:sym typeface="Arial"/>
              </a:rPr>
              <a:t>Umum</a:t>
            </a:r>
            <a:endParaRPr sz="6400">
              <a:solidFill>
                <a:schemeClr val="dk1"/>
              </a:solidFill>
              <a:latin typeface="Arial"/>
              <a:ea typeface="Arial"/>
              <a:cs typeface="Arial"/>
              <a:sym typeface="Arial"/>
            </a:endParaRPr>
          </a:p>
          <a:p>
            <a:pPr indent="-296862" lvl="0" marL="457200" rtl="0" algn="l">
              <a:lnSpc>
                <a:spcPct val="150000"/>
              </a:lnSpc>
              <a:spcBef>
                <a:spcPts val="1200"/>
              </a:spcBef>
              <a:spcAft>
                <a:spcPts val="0"/>
              </a:spcAft>
              <a:buClr>
                <a:schemeClr val="dk1"/>
              </a:buClr>
              <a:buSzPct val="100000"/>
              <a:buFont typeface="Arial"/>
              <a:buChar char="●"/>
            </a:pPr>
            <a:r>
              <a:rPr lang="en-ID" sz="4300">
                <a:solidFill>
                  <a:schemeClr val="dk1"/>
                </a:solidFill>
                <a:latin typeface="Arial"/>
                <a:ea typeface="Arial"/>
                <a:cs typeface="Arial"/>
                <a:sym typeface="Arial"/>
              </a:rPr>
              <a:t>Campaign 11/11 memiliki revenue tertinggi dan berbeda signifikan dari 10/10 dan 12/12.</a:t>
            </a:r>
            <a:endParaRPr sz="4300">
              <a:solidFill>
                <a:schemeClr val="dk1"/>
              </a:solidFill>
              <a:latin typeface="Arial"/>
              <a:ea typeface="Arial"/>
              <a:cs typeface="Arial"/>
              <a:sym typeface="Arial"/>
            </a:endParaRPr>
          </a:p>
          <a:p>
            <a:pPr indent="-296862" lvl="0" marL="457200" rtl="0" algn="l">
              <a:lnSpc>
                <a:spcPct val="150000"/>
              </a:lnSpc>
              <a:spcBef>
                <a:spcPts val="0"/>
              </a:spcBef>
              <a:spcAft>
                <a:spcPts val="0"/>
              </a:spcAft>
              <a:buClr>
                <a:schemeClr val="dk1"/>
              </a:buClr>
              <a:buSzPct val="100000"/>
              <a:buFont typeface="Arial"/>
              <a:buChar char="●"/>
            </a:pPr>
            <a:r>
              <a:rPr lang="en-ID" sz="4300">
                <a:solidFill>
                  <a:schemeClr val="dk1"/>
                </a:solidFill>
                <a:latin typeface="Arial"/>
                <a:ea typeface="Arial"/>
                <a:cs typeface="Arial"/>
                <a:sym typeface="Arial"/>
              </a:rPr>
              <a:t>Campaign 10/10 dan 12/12 tidak berbeda signifikan, artinya strategi keduanya bisa dievaluasi secara paralel.</a:t>
            </a:r>
            <a:endParaRPr sz="4300">
              <a:solidFill>
                <a:schemeClr val="dk1"/>
              </a:solidFill>
              <a:latin typeface="Arial"/>
              <a:ea typeface="Arial"/>
              <a:cs typeface="Arial"/>
              <a:sym typeface="Arial"/>
            </a:endParaRPr>
          </a:p>
          <a:p>
            <a:pPr indent="-296862" lvl="0" marL="457200" rtl="0" algn="l">
              <a:lnSpc>
                <a:spcPct val="150000"/>
              </a:lnSpc>
              <a:spcBef>
                <a:spcPts val="0"/>
              </a:spcBef>
              <a:spcAft>
                <a:spcPts val="0"/>
              </a:spcAft>
              <a:buClr>
                <a:schemeClr val="dk1"/>
              </a:buClr>
              <a:buSzPct val="100000"/>
              <a:buFont typeface="Arial"/>
              <a:buChar char="●"/>
            </a:pPr>
            <a:r>
              <a:rPr lang="en-ID" sz="4300">
                <a:solidFill>
                  <a:schemeClr val="dk1"/>
                </a:solidFill>
                <a:latin typeface="Arial"/>
                <a:ea typeface="Arial"/>
                <a:cs typeface="Arial"/>
                <a:sym typeface="Arial"/>
              </a:rPr>
              <a:t>Rekomendasi: Gabungkan kekuatan Campaign 11/11 (revenue tinggi) dengan efisiensi diskon Campaign 12/12 untuk hasil optimal di masa mendatang.</a:t>
            </a:r>
            <a:endParaRPr sz="4300">
              <a:solidFill>
                <a:schemeClr val="dk1"/>
              </a:solidFill>
              <a:latin typeface="Arial"/>
              <a:ea typeface="Arial"/>
              <a:cs typeface="Arial"/>
              <a:sym typeface="Arial"/>
            </a:endParaRPr>
          </a:p>
          <a:p>
            <a:pPr indent="0" lvl="0" marL="0" rtl="0" algn="l">
              <a:lnSpc>
                <a:spcPct val="115000"/>
              </a:lnSpc>
              <a:spcBef>
                <a:spcPts val="1200"/>
              </a:spcBef>
              <a:spcAft>
                <a:spcPts val="0"/>
              </a:spcAft>
              <a:buNone/>
            </a:pPr>
            <a:r>
              <a:t/>
            </a:r>
            <a:endParaRPr sz="4800">
              <a:solidFill>
                <a:schemeClr val="dk1"/>
              </a:solidFill>
              <a:latin typeface="Arial"/>
              <a:ea typeface="Arial"/>
              <a:cs typeface="Arial"/>
              <a:sym typeface="Arial"/>
            </a:endParaRPr>
          </a:p>
          <a:p>
            <a:pPr indent="0" lvl="0" marL="457200" rtl="0" algn="l">
              <a:lnSpc>
                <a:spcPct val="115000"/>
              </a:lnSpc>
              <a:spcBef>
                <a:spcPts val="1200"/>
              </a:spcBef>
              <a:spcAft>
                <a:spcPts val="0"/>
              </a:spcAft>
              <a:buNone/>
            </a:pPr>
            <a:r>
              <a:t/>
            </a:r>
            <a:endParaRPr b="1" sz="4800">
              <a:solidFill>
                <a:schemeClr val="dk1"/>
              </a:solidFill>
              <a:latin typeface="Arial"/>
              <a:ea typeface="Arial"/>
              <a:cs typeface="Arial"/>
              <a:sym typeface="Arial"/>
            </a:endParaRPr>
          </a:p>
          <a:p>
            <a:pPr indent="0" lvl="0" marL="457200" rtl="0" algn="l">
              <a:lnSpc>
                <a:spcPct val="200000"/>
              </a:lnSpc>
              <a:spcBef>
                <a:spcPts val="1200"/>
              </a:spcBef>
              <a:spcAft>
                <a:spcPts val="0"/>
              </a:spcAft>
              <a:buNone/>
            </a:pPr>
            <a:r>
              <a:t/>
            </a:r>
            <a:endParaRPr sz="1100">
              <a:solidFill>
                <a:schemeClr val="dk1"/>
              </a:solidFill>
              <a:latin typeface="Arial"/>
              <a:ea typeface="Arial"/>
              <a:cs typeface="Arial"/>
              <a:sym typeface="Arial"/>
            </a:endParaRPr>
          </a:p>
          <a:p>
            <a:pPr indent="0" lvl="0" marL="0" rtl="0" algn="l">
              <a:lnSpc>
                <a:spcPct val="94000"/>
              </a:lnSpc>
              <a:spcBef>
                <a:spcPts val="1200"/>
              </a:spcBef>
              <a:spcAft>
                <a:spcPts val="0"/>
              </a:spcAft>
              <a:buClr>
                <a:schemeClr val="dk2"/>
              </a:buClr>
              <a:buSzPct val="100000"/>
              <a:buNone/>
            </a:pPr>
            <a:r>
              <a:t/>
            </a:r>
            <a:endParaRPr/>
          </a:p>
        </p:txBody>
      </p:sp>
      <p:graphicFrame>
        <p:nvGraphicFramePr>
          <p:cNvPr id="328" name="Google Shape;328;p46"/>
          <p:cNvGraphicFramePr/>
          <p:nvPr/>
        </p:nvGraphicFramePr>
        <p:xfrm>
          <a:off x="952500" y="1966000"/>
          <a:ext cx="3000000" cy="3000000"/>
        </p:xfrm>
        <a:graphic>
          <a:graphicData uri="http://schemas.openxmlformats.org/drawingml/2006/table">
            <a:tbl>
              <a:tblPr>
                <a:noFill/>
                <a:tableStyleId>{6B833D70-478F-4AFE-95BF-7CE824FE5426}</a:tableStyleId>
              </a:tblPr>
              <a:tblGrid>
                <a:gridCol w="5143500"/>
                <a:gridCol w="5143500"/>
              </a:tblGrid>
              <a:tr h="381000">
                <a:tc>
                  <a:txBody>
                    <a:bodyPr/>
                    <a:lstStyle/>
                    <a:p>
                      <a:pPr indent="0" lvl="0" marL="0" rtl="0" algn="ctr">
                        <a:lnSpc>
                          <a:spcPct val="115000"/>
                        </a:lnSpc>
                        <a:spcBef>
                          <a:spcPts val="0"/>
                        </a:spcBef>
                        <a:spcAft>
                          <a:spcPts val="0"/>
                        </a:spcAft>
                        <a:buNone/>
                      </a:pPr>
                      <a:r>
                        <a:rPr b="1" lang="en-ID" sz="1000"/>
                        <a:t>Insights</a:t>
                      </a:r>
                      <a:endParaRPr b="1" sz="1000"/>
                    </a:p>
                  </a:txBody>
                  <a:tcPr marT="19050" marB="19050" marR="28575" marL="28575" anchor="b"/>
                </a:tc>
                <a:tc>
                  <a:txBody>
                    <a:bodyPr/>
                    <a:lstStyle/>
                    <a:p>
                      <a:pPr indent="0" lvl="0" marL="0" rtl="0" algn="ctr">
                        <a:lnSpc>
                          <a:spcPct val="115000"/>
                        </a:lnSpc>
                        <a:spcBef>
                          <a:spcPts val="0"/>
                        </a:spcBef>
                        <a:spcAft>
                          <a:spcPts val="0"/>
                        </a:spcAft>
                        <a:buNone/>
                      </a:pPr>
                      <a:r>
                        <a:rPr b="1" lang="en-ID" sz="1000"/>
                        <a:t>Rekomendasi Bisnis</a:t>
                      </a:r>
                      <a:endParaRPr b="1" sz="1000"/>
                    </a:p>
                  </a:txBody>
                  <a:tcPr marT="19050" marB="19050" marR="28575" marL="28575" anchor="b"/>
                </a:tc>
              </a:tr>
              <a:tr h="381000">
                <a:tc>
                  <a:txBody>
                    <a:bodyPr/>
                    <a:lstStyle/>
                    <a:p>
                      <a:pPr indent="0" lvl="0" marL="0" rtl="0" algn="l">
                        <a:lnSpc>
                          <a:spcPct val="115000"/>
                        </a:lnSpc>
                        <a:spcBef>
                          <a:spcPts val="0"/>
                        </a:spcBef>
                        <a:spcAft>
                          <a:spcPts val="0"/>
                        </a:spcAft>
                        <a:buNone/>
                      </a:pPr>
                      <a:r>
                        <a:rPr lang="en-ID" sz="1000"/>
                        <a:t>Campaign 11/11 vs 10/10</a:t>
                      </a:r>
                      <a:endParaRPr sz="1000"/>
                    </a:p>
                    <a:p>
                      <a:pPr indent="0" lvl="0" marL="0" rtl="0" algn="l">
                        <a:lnSpc>
                          <a:spcPct val="115000"/>
                        </a:lnSpc>
                        <a:spcBef>
                          <a:spcPts val="0"/>
                        </a:spcBef>
                        <a:spcAft>
                          <a:spcPts val="0"/>
                        </a:spcAft>
                        <a:buNone/>
                      </a:pPr>
                      <a:r>
                        <a:rPr lang="en-ID" sz="1000"/>
                        <a:t>Revenue 11/11 lebih tinggi secara signifikan.</a:t>
                      </a:r>
                      <a:endParaRPr sz="1000"/>
                    </a:p>
                  </a:txBody>
                  <a:tcPr marT="19050" marB="19050" marR="28575" marL="28575" anchor="ctr"/>
                </a:tc>
                <a:tc>
                  <a:txBody>
                    <a:bodyPr/>
                    <a:lstStyle/>
                    <a:p>
                      <a:pPr indent="0" lvl="0" marL="0" rtl="0" algn="l">
                        <a:lnSpc>
                          <a:spcPct val="115000"/>
                        </a:lnSpc>
                        <a:spcBef>
                          <a:spcPts val="0"/>
                        </a:spcBef>
                        <a:spcAft>
                          <a:spcPts val="0"/>
                        </a:spcAft>
                        <a:buNone/>
                      </a:pPr>
                      <a:r>
                        <a:rPr lang="en-ID" sz="1000"/>
                        <a:t>- Pertahankan strategi pemasaran &amp; diskon di 11/11, karena terbukti menghasilkan pendapatan lebih besar.</a:t>
                      </a:r>
                      <a:endParaRPr sz="1000"/>
                    </a:p>
                    <a:p>
                      <a:pPr indent="0" lvl="0" marL="0" rtl="0" algn="l">
                        <a:lnSpc>
                          <a:spcPct val="115000"/>
                        </a:lnSpc>
                        <a:spcBef>
                          <a:spcPts val="0"/>
                        </a:spcBef>
                        <a:spcAft>
                          <a:spcPts val="0"/>
                        </a:spcAft>
                        <a:buNone/>
                      </a:pPr>
                      <a:r>
                        <a:rPr lang="en-ID" sz="1000"/>
                        <a:t>- Lakukan optimasi biaya diskon agar lebih efisien.</a:t>
                      </a:r>
                      <a:endParaRPr sz="1000"/>
                    </a:p>
                  </a:txBody>
                  <a:tcPr marT="19050" marB="19050" marR="91425" marL="91425" anchor="b">
                    <a:lnR cap="flat" cmpd="sng" w="9525">
                      <a:solidFill>
                        <a:srgbClr val="000000"/>
                      </a:solidFill>
                      <a:prstDash val="solid"/>
                      <a:round/>
                      <a:headEnd len="sm" w="sm" type="none"/>
                      <a:tailEnd len="sm" w="sm" type="none"/>
                    </a:lnR>
                  </a:tcPr>
                </a:tc>
              </a:tr>
              <a:tr h="381000">
                <a:tc>
                  <a:txBody>
                    <a:bodyPr/>
                    <a:lstStyle/>
                    <a:p>
                      <a:pPr indent="0" lvl="0" marL="0" rtl="0" algn="l">
                        <a:lnSpc>
                          <a:spcPct val="115000"/>
                        </a:lnSpc>
                        <a:spcBef>
                          <a:spcPts val="0"/>
                        </a:spcBef>
                        <a:spcAft>
                          <a:spcPts val="0"/>
                        </a:spcAft>
                        <a:buNone/>
                      </a:pPr>
                      <a:r>
                        <a:rPr lang="en-ID" sz="1000"/>
                        <a:t>Campaign 10/10 vs 12/12</a:t>
                      </a:r>
                      <a:endParaRPr sz="1000"/>
                    </a:p>
                    <a:p>
                      <a:pPr indent="0" lvl="0" marL="0" rtl="0" algn="l">
                        <a:lnSpc>
                          <a:spcPct val="115000"/>
                        </a:lnSpc>
                        <a:spcBef>
                          <a:spcPts val="0"/>
                        </a:spcBef>
                        <a:spcAft>
                          <a:spcPts val="0"/>
                        </a:spcAft>
                        <a:buNone/>
                      </a:pPr>
                      <a:r>
                        <a:rPr lang="en-ID" sz="1000"/>
                        <a:t>Tidak ada perbedaan signifikan dalam revenue.</a:t>
                      </a:r>
                      <a:endParaRPr sz="1000"/>
                    </a:p>
                  </a:txBody>
                  <a:tcPr marT="19050" marB="19050" marR="28575" marL="28575" anchor="ctr"/>
                </a:tc>
                <a:tc>
                  <a:txBody>
                    <a:bodyPr/>
                    <a:lstStyle/>
                    <a:p>
                      <a:pPr indent="0" lvl="0" marL="0" rtl="0" algn="l">
                        <a:lnSpc>
                          <a:spcPct val="115000"/>
                        </a:lnSpc>
                        <a:spcBef>
                          <a:spcPts val="0"/>
                        </a:spcBef>
                        <a:spcAft>
                          <a:spcPts val="0"/>
                        </a:spcAft>
                        <a:buNone/>
                      </a:pPr>
                      <a:r>
                        <a:rPr lang="en-ID" sz="1000"/>
                        <a:t>- Karena performa mirip, evaluasi taktik campaign 10/10 &amp; 12/12 untuk mencari aspek mana yang dapat dioptimalkan (mis. targeting, penawaran bundle, dsb.).</a:t>
                      </a:r>
                      <a:endParaRPr sz="1000"/>
                    </a:p>
                  </a:txBody>
                  <a:tcPr marT="19050" marB="19050" marR="91425" marL="91425" anchor="b">
                    <a:lnR cap="flat" cmpd="sng" w="9525">
                      <a:solidFill>
                        <a:srgbClr val="000000"/>
                      </a:solidFill>
                      <a:prstDash val="solid"/>
                      <a:round/>
                      <a:headEnd len="sm" w="sm" type="none"/>
                      <a:tailEnd len="sm" w="sm" type="none"/>
                    </a:lnR>
                  </a:tcPr>
                </a:tc>
              </a:tr>
              <a:tr h="381000">
                <a:tc>
                  <a:txBody>
                    <a:bodyPr/>
                    <a:lstStyle/>
                    <a:p>
                      <a:pPr indent="0" lvl="0" marL="0" rtl="0" algn="l">
                        <a:lnSpc>
                          <a:spcPct val="115000"/>
                        </a:lnSpc>
                        <a:spcBef>
                          <a:spcPts val="0"/>
                        </a:spcBef>
                        <a:spcAft>
                          <a:spcPts val="0"/>
                        </a:spcAft>
                        <a:buNone/>
                      </a:pPr>
                      <a:r>
                        <a:rPr lang="en-ID" sz="1000"/>
                        <a:t>Campaign 11/11 vs 12/12</a:t>
                      </a:r>
                      <a:endParaRPr sz="1000"/>
                    </a:p>
                    <a:p>
                      <a:pPr indent="0" lvl="0" marL="0" rtl="0" algn="l">
                        <a:lnSpc>
                          <a:spcPct val="115000"/>
                        </a:lnSpc>
                        <a:spcBef>
                          <a:spcPts val="0"/>
                        </a:spcBef>
                        <a:spcAft>
                          <a:spcPts val="0"/>
                        </a:spcAft>
                        <a:buNone/>
                      </a:pPr>
                      <a:r>
                        <a:rPr lang="en-ID" sz="1000"/>
                        <a:t>Campaign 11/11 unggul dalam revenue secara signifikan.</a:t>
                      </a:r>
                      <a:endParaRPr sz="1000"/>
                    </a:p>
                  </a:txBody>
                  <a:tcPr marT="19050" marB="19050" marR="28575" marL="28575" anchor="ctr"/>
                </a:tc>
                <a:tc>
                  <a:txBody>
                    <a:bodyPr/>
                    <a:lstStyle/>
                    <a:p>
                      <a:pPr indent="0" lvl="0" marL="0" rtl="0" algn="l">
                        <a:lnSpc>
                          <a:spcPct val="115000"/>
                        </a:lnSpc>
                        <a:spcBef>
                          <a:spcPts val="0"/>
                        </a:spcBef>
                        <a:spcAft>
                          <a:spcPts val="0"/>
                        </a:spcAft>
                        <a:buNone/>
                      </a:pPr>
                      <a:r>
                        <a:rPr lang="en-ID" sz="1000"/>
                        <a:t>- Jika target utama adalah maximizing revenue, 11/11 bisa dijadikan acuan.</a:t>
                      </a:r>
                      <a:endParaRPr sz="1000"/>
                    </a:p>
                    <a:p>
                      <a:pPr indent="0" lvl="0" marL="0" rtl="0" algn="l">
                        <a:lnSpc>
                          <a:spcPct val="115000"/>
                        </a:lnSpc>
                        <a:spcBef>
                          <a:spcPts val="0"/>
                        </a:spcBef>
                        <a:spcAft>
                          <a:spcPts val="0"/>
                        </a:spcAft>
                        <a:buNone/>
                      </a:pPr>
                      <a:r>
                        <a:rPr lang="en-ID" sz="1000"/>
                        <a:t>- Namun, 12/12 lebih efisien (rasio revenue/diskon tinggi), sehingga bisa dikombinasikan.</a:t>
                      </a:r>
                      <a:endParaRPr sz="1000"/>
                    </a:p>
                  </a:txBody>
                  <a:tcPr marT="19050" marB="19050" marR="91425" marL="91425" anchor="b">
                    <a:lnR cap="flat" cmpd="sng" w="9525">
                      <a:solidFill>
                        <a:srgbClr val="000000"/>
                      </a:solidFill>
                      <a:prstDash val="solid"/>
                      <a:round/>
                      <a:headEnd len="sm" w="sm" type="none"/>
                      <a:tailEnd len="sm" w="sm" type="none"/>
                    </a:lnR>
                  </a:tcPr>
                </a:tc>
              </a:tr>
              <a:tr h="381000">
                <a:tc>
                  <a:txBody>
                    <a:bodyPr/>
                    <a:lstStyle/>
                    <a:p>
                      <a:pPr indent="0" lvl="0" marL="0" rtl="0" algn="l">
                        <a:lnSpc>
                          <a:spcPct val="115000"/>
                        </a:lnSpc>
                        <a:spcBef>
                          <a:spcPts val="0"/>
                        </a:spcBef>
                        <a:spcAft>
                          <a:spcPts val="0"/>
                        </a:spcAft>
                        <a:buNone/>
                      </a:pPr>
                      <a:r>
                        <a:rPr lang="en-ID" sz="1000"/>
                        <a:t>Perbedaan Strategis</a:t>
                      </a:r>
                      <a:endParaRPr sz="1000"/>
                    </a:p>
                    <a:p>
                      <a:pPr indent="0" lvl="0" marL="0" rtl="0" algn="l">
                        <a:lnSpc>
                          <a:spcPct val="115000"/>
                        </a:lnSpc>
                        <a:spcBef>
                          <a:spcPts val="0"/>
                        </a:spcBef>
                        <a:spcAft>
                          <a:spcPts val="0"/>
                        </a:spcAft>
                        <a:buNone/>
                      </a:pPr>
                      <a:r>
                        <a:rPr lang="en-ID" sz="1000"/>
                        <a:t>11/11 unggul di pendapatan, 12/12 unggul di efisiensi diskon, 10/10 cenderung di tengah.</a:t>
                      </a:r>
                      <a:endParaRPr sz="1000"/>
                    </a:p>
                  </a:txBody>
                  <a:tcPr marT="19050" marB="19050" marR="28575" marL="28575" anchor="ctr"/>
                </a:tc>
                <a:tc>
                  <a:txBody>
                    <a:bodyPr/>
                    <a:lstStyle/>
                    <a:p>
                      <a:pPr indent="0" lvl="0" marL="0" rtl="0" algn="l">
                        <a:lnSpc>
                          <a:spcPct val="115000"/>
                        </a:lnSpc>
                        <a:spcBef>
                          <a:spcPts val="0"/>
                        </a:spcBef>
                        <a:spcAft>
                          <a:spcPts val="0"/>
                        </a:spcAft>
                        <a:buNone/>
                      </a:pPr>
                      <a:r>
                        <a:rPr lang="en-ID" sz="1000"/>
                        <a:t>- Gunakan elemen terbaik dari 11/11 (pendapatan tinggi) dan 12/12 (efisiensi diskon) untuk campaign berikutnya.</a:t>
                      </a:r>
                      <a:endParaRPr sz="1000"/>
                    </a:p>
                    <a:p>
                      <a:pPr indent="0" lvl="0" marL="0" rtl="0" algn="l">
                        <a:lnSpc>
                          <a:spcPct val="115000"/>
                        </a:lnSpc>
                        <a:spcBef>
                          <a:spcPts val="0"/>
                        </a:spcBef>
                        <a:spcAft>
                          <a:spcPts val="0"/>
                        </a:spcAft>
                        <a:buNone/>
                      </a:pPr>
                      <a:r>
                        <a:rPr lang="en-ID" sz="1000"/>
                        <a:t>- Kurangi diskon berlebihan, tingkatkan penawaran produk.</a:t>
                      </a:r>
                      <a:endParaRPr sz="1000"/>
                    </a:p>
                  </a:txBody>
                  <a:tcPr marT="19050" marB="19050" marR="91425" marL="91425" anchor="b">
                    <a:lnR cap="flat" cmpd="sng" w="9525">
                      <a:solidFill>
                        <a:srgbClr val="000000"/>
                      </a:solidFill>
                      <a:prstDash val="solid"/>
                      <a:round/>
                      <a:headEnd len="sm" w="sm" type="none"/>
                      <a:tailEnd len="sm" w="sm" type="none"/>
                    </a:lnR>
                  </a:tcPr>
                </a:tc>
              </a:tr>
              <a:tr h="381000">
                <a:tc>
                  <a:txBody>
                    <a:bodyPr/>
                    <a:lstStyle/>
                    <a:p>
                      <a:pPr indent="0" lvl="0" marL="0" rtl="0" algn="l">
                        <a:lnSpc>
                          <a:spcPct val="115000"/>
                        </a:lnSpc>
                        <a:spcBef>
                          <a:spcPts val="0"/>
                        </a:spcBef>
                        <a:spcAft>
                          <a:spcPts val="0"/>
                        </a:spcAft>
                        <a:buNone/>
                      </a:pPr>
                      <a:r>
                        <a:rPr lang="en-ID" sz="1000"/>
                        <a:t>Fokus Kategori Produk</a:t>
                      </a:r>
                      <a:endParaRPr sz="1000"/>
                    </a:p>
                    <a:p>
                      <a:pPr indent="0" lvl="0" marL="0" rtl="0" algn="l">
                        <a:lnSpc>
                          <a:spcPct val="115000"/>
                        </a:lnSpc>
                        <a:spcBef>
                          <a:spcPts val="0"/>
                        </a:spcBef>
                        <a:spcAft>
                          <a:spcPts val="0"/>
                        </a:spcAft>
                        <a:buNone/>
                      </a:pPr>
                      <a:r>
                        <a:rPr lang="en-ID" sz="1000"/>
                        <a:t>Berdasarkan EDA, Men’s Fashion &amp; Books sangat efisien, Beauty &amp; Grooming &amp; Women’s Fashion juga berpotensi besar.</a:t>
                      </a:r>
                      <a:endParaRPr sz="1000"/>
                    </a:p>
                  </a:txBody>
                  <a:tcPr marT="19050" marB="19050" marR="28575" marL="28575" anchor="ctr"/>
                </a:tc>
                <a:tc>
                  <a:txBody>
                    <a:bodyPr/>
                    <a:lstStyle/>
                    <a:p>
                      <a:pPr indent="0" lvl="0" marL="0" rtl="0" algn="l">
                        <a:lnSpc>
                          <a:spcPct val="115000"/>
                        </a:lnSpc>
                        <a:spcBef>
                          <a:spcPts val="0"/>
                        </a:spcBef>
                        <a:spcAft>
                          <a:spcPts val="0"/>
                        </a:spcAft>
                        <a:buNone/>
                      </a:pPr>
                      <a:r>
                        <a:rPr lang="en-ID" sz="1000"/>
                        <a:t>- Kembangkan campaign khusus untuk Men’s Fashion &amp; Books.</a:t>
                      </a:r>
                      <a:endParaRPr sz="1000"/>
                    </a:p>
                    <a:p>
                      <a:pPr indent="0" lvl="0" marL="0" rtl="0" algn="l">
                        <a:lnSpc>
                          <a:spcPct val="115000"/>
                        </a:lnSpc>
                        <a:spcBef>
                          <a:spcPts val="0"/>
                        </a:spcBef>
                        <a:spcAft>
                          <a:spcPts val="0"/>
                        </a:spcAft>
                        <a:buNone/>
                      </a:pPr>
                      <a:r>
                        <a:rPr lang="en-ID" sz="1000"/>
                        <a:t>- Optimalkan diskon &amp; promosi di kategori Beauty &amp; Grooming dan Women’s Fashion untuk meningkatkan revenue.</a:t>
                      </a:r>
                      <a:endParaRPr sz="1000"/>
                    </a:p>
                  </a:txBody>
                  <a:tcPr marT="19050" marB="19050" marR="91425" marL="91425" anchor="b">
                    <a:lnR cap="flat" cmpd="sng" w="9525">
                      <a:solidFill>
                        <a:srgbClr val="000000"/>
                      </a:solidFill>
                      <a:prstDash val="solid"/>
                      <a:round/>
                      <a:headEnd len="sm" w="sm" type="none"/>
                      <a:tailEnd len="sm" w="sm" type="none"/>
                    </a:lnR>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7"/>
          <p:cNvSpPr txBox="1"/>
          <p:nvPr>
            <p:ph type="title"/>
          </p:nvPr>
        </p:nvSpPr>
        <p:spPr>
          <a:xfrm>
            <a:off x="1371600" y="685800"/>
            <a:ext cx="4663500" cy="1368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chemeClr val="dk2"/>
              </a:buClr>
              <a:buSzPts val="3600"/>
              <a:buFont typeface="Libre Franklin"/>
              <a:buNone/>
            </a:pPr>
            <a:r>
              <a:rPr lang="en-ID"/>
              <a:t>Exploratory Data Analysis (</a:t>
            </a:r>
            <a:r>
              <a:rPr lang="en-ID"/>
              <a:t>EDA</a:t>
            </a:r>
            <a:r>
              <a:rPr lang="en-ID"/>
              <a:t>)</a:t>
            </a:r>
            <a:endParaRPr/>
          </a:p>
        </p:txBody>
      </p:sp>
      <p:sp>
        <p:nvSpPr>
          <p:cNvPr id="335" name="Google Shape;335;p47"/>
          <p:cNvSpPr txBox="1"/>
          <p:nvPr>
            <p:ph idx="1" type="body"/>
          </p:nvPr>
        </p:nvSpPr>
        <p:spPr>
          <a:xfrm>
            <a:off x="9115655" y="685800"/>
            <a:ext cx="2406000" cy="8652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rPr b="1" lang="en-ID"/>
              <a:t>Grafik</a:t>
            </a:r>
            <a:endParaRPr b="1"/>
          </a:p>
        </p:txBody>
      </p:sp>
      <p:sp>
        <p:nvSpPr>
          <p:cNvPr id="336" name="Google Shape;336;p47"/>
          <p:cNvSpPr txBox="1"/>
          <p:nvPr>
            <p:ph idx="2" type="body"/>
          </p:nvPr>
        </p:nvSpPr>
        <p:spPr>
          <a:xfrm>
            <a:off x="1426566" y="4567624"/>
            <a:ext cx="10095000" cy="1721700"/>
          </a:xfrm>
          <a:prstGeom prst="rect">
            <a:avLst/>
          </a:prstGeom>
        </p:spPr>
        <p:txBody>
          <a:bodyPr anchorCtr="0" anchor="t" bIns="45700" lIns="91425" spcFirstLastPara="1" rIns="91425" wrap="square" tIns="45700">
            <a:normAutofit/>
          </a:bodyPr>
          <a:lstStyle/>
          <a:p>
            <a:pPr indent="-298450" lvl="0" marL="457200" rtl="0" algn="l">
              <a:lnSpc>
                <a:spcPct val="115000"/>
              </a:lnSpc>
              <a:spcBef>
                <a:spcPts val="1000"/>
              </a:spcBef>
              <a:spcAft>
                <a:spcPts val="0"/>
              </a:spcAft>
              <a:buClr>
                <a:schemeClr val="dk1"/>
              </a:buClr>
              <a:buSzPts val="1100"/>
              <a:buFont typeface="Arial"/>
              <a:buChar char="●"/>
            </a:pPr>
            <a:r>
              <a:rPr lang="en-ID" sz="1100">
                <a:solidFill>
                  <a:schemeClr val="dk1"/>
                </a:solidFill>
                <a:latin typeface="Arial"/>
                <a:ea typeface="Arial"/>
                <a:cs typeface="Arial"/>
                <a:sym typeface="Arial"/>
              </a:rPr>
              <a:t>Campaign 11/11 memiliki Sum of Price (biru) tertinggi, sekaligus Sum of Total Revenue (kuning) tertinggi (sekitar Rp16,6 triliun). Hal ini menandakan bahwa campaign 11/11 menghasilkan pendapatan paling besar dibandingkan dua campaign lainnya.</a:t>
            </a:r>
            <a:endParaRPr sz="1100">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Char char="●"/>
            </a:pPr>
            <a:r>
              <a:rPr lang="en-ID" sz="1100">
                <a:solidFill>
                  <a:schemeClr val="dk1"/>
                </a:solidFill>
                <a:latin typeface="Arial"/>
                <a:ea typeface="Arial"/>
                <a:cs typeface="Arial"/>
                <a:sym typeface="Arial"/>
              </a:rPr>
              <a:t>Campaign 10/10 dan Campaign 12/12 memiliki nilai Sum of Price dan Sum of Total Revenue yang mirip (sekitar Rp13–14 triliun), sehingga perbedaan keduanya tidak terlalu signifikan secara visual.</a:t>
            </a:r>
            <a:endParaRPr sz="1100">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Char char="●"/>
            </a:pPr>
            <a:r>
              <a:rPr lang="en-ID" sz="1100">
                <a:solidFill>
                  <a:schemeClr val="dk1"/>
                </a:solidFill>
                <a:latin typeface="Arial"/>
                <a:ea typeface="Arial"/>
                <a:cs typeface="Arial"/>
                <a:sym typeface="Arial"/>
              </a:rPr>
              <a:t>SUM of Discount (merah) di semua campaign relatif kecil dibandingkan total harga maupun total revenue. Namun, campaign 11/11 terlihat memiliki discount terbesar (sekitar Rp302 miliar), walaupun tetap kecil secara proporsi jika dibandingkan total revenue-nya.</a:t>
            </a:r>
            <a:endParaRPr sz="1100">
              <a:solidFill>
                <a:schemeClr val="dk1"/>
              </a:solidFill>
              <a:latin typeface="Arial"/>
              <a:ea typeface="Arial"/>
              <a:cs typeface="Arial"/>
              <a:sym typeface="Arial"/>
            </a:endParaRPr>
          </a:p>
          <a:p>
            <a:pPr indent="0" lvl="0" marL="0" rtl="0" algn="l">
              <a:spcBef>
                <a:spcPts val="1000"/>
              </a:spcBef>
              <a:spcAft>
                <a:spcPts val="200"/>
              </a:spcAft>
              <a:buNone/>
            </a:pPr>
            <a:r>
              <a:t/>
            </a:r>
            <a:endParaRPr/>
          </a:p>
        </p:txBody>
      </p:sp>
      <p:pic>
        <p:nvPicPr>
          <p:cNvPr id="337" name="Google Shape;337;p47"/>
          <p:cNvPicPr preferRelativeResize="0"/>
          <p:nvPr/>
        </p:nvPicPr>
        <p:blipFill>
          <a:blip r:embed="rId3">
            <a:alphaModFix/>
          </a:blip>
          <a:stretch>
            <a:fillRect/>
          </a:stretch>
        </p:blipFill>
        <p:spPr>
          <a:xfrm>
            <a:off x="6174400" y="1585600"/>
            <a:ext cx="4312604" cy="271182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8"/>
          <p:cNvSpPr txBox="1"/>
          <p:nvPr>
            <p:ph type="title"/>
          </p:nvPr>
        </p:nvSpPr>
        <p:spPr>
          <a:xfrm>
            <a:off x="1371600" y="685800"/>
            <a:ext cx="4663500" cy="1368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ID"/>
              <a:t>Exploratory Data Analysis (</a:t>
            </a:r>
            <a:r>
              <a:rPr lang="en-ID"/>
              <a:t>EDA</a:t>
            </a:r>
            <a:r>
              <a:rPr lang="en-ID"/>
              <a:t>)</a:t>
            </a:r>
            <a:endParaRPr/>
          </a:p>
        </p:txBody>
      </p:sp>
      <p:sp>
        <p:nvSpPr>
          <p:cNvPr id="344" name="Google Shape;344;p48"/>
          <p:cNvSpPr txBox="1"/>
          <p:nvPr>
            <p:ph idx="1" type="body"/>
          </p:nvPr>
        </p:nvSpPr>
        <p:spPr>
          <a:xfrm>
            <a:off x="9115655" y="685800"/>
            <a:ext cx="2406000" cy="865200"/>
          </a:xfrm>
          <a:prstGeom prst="rect">
            <a:avLst/>
          </a:prstGeom>
        </p:spPr>
        <p:txBody>
          <a:bodyPr anchorCtr="0" anchor="t" bIns="45700" lIns="91425" spcFirstLastPara="1" rIns="91425" wrap="square" tIns="45700">
            <a:normAutofit/>
          </a:bodyPr>
          <a:lstStyle/>
          <a:p>
            <a:pPr indent="0" lvl="0" marL="0" rtl="0" algn="l">
              <a:spcBef>
                <a:spcPts val="1000"/>
              </a:spcBef>
              <a:spcAft>
                <a:spcPts val="200"/>
              </a:spcAft>
              <a:buNone/>
            </a:pPr>
            <a:r>
              <a:rPr b="1" lang="en-ID"/>
              <a:t>Kesimpulan</a:t>
            </a:r>
            <a:endParaRPr b="1"/>
          </a:p>
        </p:txBody>
      </p:sp>
      <p:sp>
        <p:nvSpPr>
          <p:cNvPr id="345" name="Google Shape;345;p48"/>
          <p:cNvSpPr txBox="1"/>
          <p:nvPr>
            <p:ph idx="2" type="body"/>
          </p:nvPr>
        </p:nvSpPr>
        <p:spPr>
          <a:xfrm>
            <a:off x="1426650" y="2715726"/>
            <a:ext cx="10095000" cy="3514800"/>
          </a:xfrm>
          <a:prstGeom prst="rect">
            <a:avLst/>
          </a:prstGeom>
        </p:spPr>
        <p:txBody>
          <a:bodyPr anchorCtr="0" anchor="t" bIns="45700" lIns="91425" spcFirstLastPara="1" rIns="91425" wrap="square" tIns="45700">
            <a:normAutofit/>
          </a:bodyPr>
          <a:lstStyle/>
          <a:p>
            <a:pPr indent="-298450" lvl="0" marL="457200" rtl="0" algn="l">
              <a:lnSpc>
                <a:spcPct val="115000"/>
              </a:lnSpc>
              <a:spcBef>
                <a:spcPts val="1200"/>
              </a:spcBef>
              <a:spcAft>
                <a:spcPts val="0"/>
              </a:spcAft>
              <a:buClr>
                <a:schemeClr val="dk1"/>
              </a:buClr>
              <a:buSzPts val="1100"/>
              <a:buFont typeface="Arial"/>
              <a:buChar char="●"/>
            </a:pPr>
            <a:r>
              <a:rPr b="1" lang="en-ID" sz="1100">
                <a:solidFill>
                  <a:schemeClr val="dk1"/>
                </a:solidFill>
                <a:latin typeface="Arial"/>
                <a:ea typeface="Arial"/>
                <a:cs typeface="Arial"/>
                <a:sym typeface="Arial"/>
              </a:rPr>
              <a:t>Campaign 11/11</a:t>
            </a:r>
            <a:r>
              <a:rPr lang="en-ID" sz="1100">
                <a:solidFill>
                  <a:schemeClr val="dk1"/>
                </a:solidFill>
                <a:latin typeface="Arial"/>
                <a:ea typeface="Arial"/>
                <a:cs typeface="Arial"/>
                <a:sym typeface="Arial"/>
              </a:rPr>
              <a:t> memiliki </a:t>
            </a:r>
            <a:r>
              <a:rPr b="1" lang="en-ID" sz="1100">
                <a:solidFill>
                  <a:schemeClr val="dk1"/>
                </a:solidFill>
                <a:latin typeface="Arial"/>
                <a:ea typeface="Arial"/>
                <a:cs typeface="Arial"/>
                <a:sym typeface="Arial"/>
              </a:rPr>
              <a:t>revenue tertinggi</a:t>
            </a:r>
            <a:r>
              <a:rPr lang="en-ID" sz="1100">
                <a:solidFill>
                  <a:schemeClr val="dk1"/>
                </a:solidFill>
                <a:latin typeface="Arial"/>
                <a:ea typeface="Arial"/>
                <a:cs typeface="Arial"/>
                <a:sym typeface="Arial"/>
              </a:rPr>
              <a:t>, tetapi </a:t>
            </a:r>
            <a:r>
              <a:rPr b="1" lang="en-ID" sz="1100">
                <a:solidFill>
                  <a:schemeClr val="dk1"/>
                </a:solidFill>
                <a:latin typeface="Arial"/>
                <a:ea typeface="Arial"/>
                <a:cs typeface="Arial"/>
                <a:sym typeface="Arial"/>
              </a:rPr>
              <a:t>belum tentu</a:t>
            </a:r>
            <a:r>
              <a:rPr lang="en-ID" sz="1100">
                <a:solidFill>
                  <a:schemeClr val="dk1"/>
                </a:solidFill>
                <a:latin typeface="Arial"/>
                <a:ea typeface="Arial"/>
                <a:cs typeface="Arial"/>
                <a:sym typeface="Arial"/>
              </a:rPr>
              <a:t> paling optimal jika mempertimbangkan </a:t>
            </a:r>
            <a:r>
              <a:rPr b="1" lang="en-ID" sz="1100">
                <a:solidFill>
                  <a:schemeClr val="dk1"/>
                </a:solidFill>
                <a:latin typeface="Arial"/>
                <a:ea typeface="Arial"/>
                <a:cs typeface="Arial"/>
                <a:sym typeface="Arial"/>
              </a:rPr>
              <a:t>diskon, biaya promosi, margin,</a:t>
            </a:r>
            <a:r>
              <a:rPr lang="en-ID" sz="1100">
                <a:solidFill>
                  <a:schemeClr val="dk1"/>
                </a:solidFill>
                <a:latin typeface="Arial"/>
                <a:ea typeface="Arial"/>
                <a:cs typeface="Arial"/>
                <a:sym typeface="Arial"/>
              </a:rPr>
              <a:t> dan </a:t>
            </a:r>
            <a:r>
              <a:rPr b="1" lang="en-ID" sz="1100">
                <a:solidFill>
                  <a:schemeClr val="dk1"/>
                </a:solidFill>
                <a:latin typeface="Arial"/>
                <a:ea typeface="Arial"/>
                <a:cs typeface="Arial"/>
                <a:sym typeface="Arial"/>
              </a:rPr>
              <a:t>ROCS</a:t>
            </a:r>
            <a:r>
              <a:rPr lang="en-ID"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Char char="●"/>
            </a:pPr>
            <a:r>
              <a:rPr b="1" lang="en-ID" sz="1100">
                <a:solidFill>
                  <a:schemeClr val="dk1"/>
                </a:solidFill>
                <a:latin typeface="Arial"/>
                <a:ea typeface="Arial"/>
                <a:cs typeface="Arial"/>
                <a:sym typeface="Arial"/>
              </a:rPr>
              <a:t>Campaign 12/12</a:t>
            </a:r>
            <a:r>
              <a:rPr lang="en-ID" sz="1100">
                <a:solidFill>
                  <a:schemeClr val="dk1"/>
                </a:solidFill>
                <a:latin typeface="Arial"/>
                <a:ea typeface="Arial"/>
                <a:cs typeface="Arial"/>
                <a:sym typeface="Arial"/>
              </a:rPr>
              <a:t> mungkin </a:t>
            </a:r>
            <a:r>
              <a:rPr b="1" lang="en-ID" sz="1100">
                <a:solidFill>
                  <a:schemeClr val="dk1"/>
                </a:solidFill>
                <a:latin typeface="Arial"/>
                <a:ea typeface="Arial"/>
                <a:cs typeface="Arial"/>
                <a:sym typeface="Arial"/>
              </a:rPr>
              <a:t>lebih efisien</a:t>
            </a:r>
            <a:r>
              <a:rPr lang="en-ID" sz="1100">
                <a:solidFill>
                  <a:schemeClr val="dk1"/>
                </a:solidFill>
                <a:latin typeface="Arial"/>
                <a:ea typeface="Arial"/>
                <a:cs typeface="Arial"/>
                <a:sym typeface="Arial"/>
              </a:rPr>
              <a:t> (misalnya rasio revenue/diskon lebih tinggi), sehingga dari perspektif </a:t>
            </a:r>
            <a:r>
              <a:rPr b="1" lang="en-ID" sz="1100">
                <a:solidFill>
                  <a:schemeClr val="dk1"/>
                </a:solidFill>
                <a:latin typeface="Arial"/>
                <a:ea typeface="Arial"/>
                <a:cs typeface="Arial"/>
                <a:sym typeface="Arial"/>
              </a:rPr>
              <a:t>profit</a:t>
            </a:r>
            <a:r>
              <a:rPr lang="en-ID" sz="1100">
                <a:solidFill>
                  <a:schemeClr val="dk1"/>
                </a:solidFill>
                <a:latin typeface="Arial"/>
                <a:ea typeface="Arial"/>
                <a:cs typeface="Arial"/>
                <a:sym typeface="Arial"/>
              </a:rPr>
              <a:t> dan </a:t>
            </a:r>
            <a:r>
              <a:rPr b="1" lang="en-ID" sz="1100">
                <a:solidFill>
                  <a:schemeClr val="dk1"/>
                </a:solidFill>
                <a:latin typeface="Arial"/>
                <a:ea typeface="Arial"/>
                <a:cs typeface="Arial"/>
                <a:sym typeface="Arial"/>
              </a:rPr>
              <a:t>budget</a:t>
            </a:r>
            <a:r>
              <a:rPr lang="en-ID" sz="1100">
                <a:solidFill>
                  <a:schemeClr val="dk1"/>
                </a:solidFill>
                <a:latin typeface="Arial"/>
                <a:ea typeface="Arial"/>
                <a:cs typeface="Arial"/>
                <a:sym typeface="Arial"/>
              </a:rPr>
              <a:t> bisa lebih menguntungkan.</a:t>
            </a:r>
            <a:endParaRPr sz="1100">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Char char="●"/>
            </a:pPr>
            <a:r>
              <a:rPr b="1" lang="en-ID" sz="1100">
                <a:solidFill>
                  <a:schemeClr val="dk1"/>
                </a:solidFill>
                <a:latin typeface="Arial"/>
                <a:ea typeface="Arial"/>
                <a:cs typeface="Arial"/>
                <a:sym typeface="Arial"/>
              </a:rPr>
              <a:t>Rekomendasi</a:t>
            </a:r>
            <a:r>
              <a:rPr lang="en-ID" sz="1100">
                <a:solidFill>
                  <a:schemeClr val="dk1"/>
                </a:solidFill>
                <a:latin typeface="Arial"/>
                <a:ea typeface="Arial"/>
                <a:cs typeface="Arial"/>
                <a:sym typeface="Arial"/>
              </a:rPr>
              <a:t> tergantung </a:t>
            </a:r>
            <a:r>
              <a:rPr b="1" lang="en-ID" sz="1100">
                <a:solidFill>
                  <a:schemeClr val="dk1"/>
                </a:solidFill>
                <a:latin typeface="Arial"/>
                <a:ea typeface="Arial"/>
                <a:cs typeface="Arial"/>
                <a:sym typeface="Arial"/>
              </a:rPr>
              <a:t>tujuan utama</a:t>
            </a:r>
            <a:r>
              <a:rPr lang="en-ID" sz="1100">
                <a:solidFill>
                  <a:schemeClr val="dk1"/>
                </a:solidFill>
                <a:latin typeface="Arial"/>
                <a:ea typeface="Arial"/>
                <a:cs typeface="Arial"/>
                <a:sym typeface="Arial"/>
              </a:rPr>
              <a:t> bisnis:</a:t>
            </a:r>
            <a:endParaRPr sz="1100">
              <a:solidFill>
                <a:schemeClr val="dk1"/>
              </a:solidFill>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Font typeface="Arial"/>
              <a:buChar char="○"/>
            </a:pPr>
            <a:r>
              <a:rPr i="0" lang="en-ID" sz="1100">
                <a:solidFill>
                  <a:schemeClr val="dk1"/>
                </a:solidFill>
                <a:latin typeface="Arial"/>
                <a:ea typeface="Arial"/>
                <a:cs typeface="Arial"/>
                <a:sym typeface="Arial"/>
              </a:rPr>
              <a:t>Jika ingin </a:t>
            </a:r>
            <a:r>
              <a:rPr b="1" i="0" lang="en-ID" sz="1100">
                <a:solidFill>
                  <a:schemeClr val="dk1"/>
                </a:solidFill>
                <a:latin typeface="Arial"/>
                <a:ea typeface="Arial"/>
                <a:cs typeface="Arial"/>
                <a:sym typeface="Arial"/>
              </a:rPr>
              <a:t>mendongkrak penjualan</a:t>
            </a:r>
            <a:r>
              <a:rPr i="0" lang="en-ID" sz="1100">
                <a:solidFill>
                  <a:schemeClr val="dk1"/>
                </a:solidFill>
                <a:latin typeface="Arial"/>
                <a:ea typeface="Arial"/>
                <a:cs typeface="Arial"/>
                <a:sym typeface="Arial"/>
              </a:rPr>
              <a:t> secara besar dalam waktu singkat, 11/11 cocok.</a:t>
            </a:r>
            <a:endParaRPr i="0" sz="1100">
              <a:solidFill>
                <a:schemeClr val="dk1"/>
              </a:solidFill>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Font typeface="Arial"/>
              <a:buChar char="○"/>
            </a:pPr>
            <a:r>
              <a:rPr i="0" lang="en-ID" sz="1100">
                <a:solidFill>
                  <a:schemeClr val="dk1"/>
                </a:solidFill>
                <a:latin typeface="Arial"/>
                <a:ea typeface="Arial"/>
                <a:cs typeface="Arial"/>
                <a:sym typeface="Arial"/>
              </a:rPr>
              <a:t>Jika ingin </a:t>
            </a:r>
            <a:r>
              <a:rPr b="1" i="0" lang="en-ID" sz="1100">
                <a:solidFill>
                  <a:schemeClr val="dk1"/>
                </a:solidFill>
                <a:latin typeface="Arial"/>
                <a:ea typeface="Arial"/>
                <a:cs typeface="Arial"/>
                <a:sym typeface="Arial"/>
              </a:rPr>
              <a:t>efisiensi biaya</a:t>
            </a:r>
            <a:r>
              <a:rPr i="0" lang="en-ID" sz="1100">
                <a:solidFill>
                  <a:schemeClr val="dk1"/>
                </a:solidFill>
                <a:latin typeface="Arial"/>
                <a:ea typeface="Arial"/>
                <a:cs typeface="Arial"/>
                <a:sym typeface="Arial"/>
              </a:rPr>
              <a:t> dan </a:t>
            </a:r>
            <a:r>
              <a:rPr b="1" i="0" lang="en-ID" sz="1100">
                <a:solidFill>
                  <a:schemeClr val="dk1"/>
                </a:solidFill>
                <a:latin typeface="Arial"/>
                <a:ea typeface="Arial"/>
                <a:cs typeface="Arial"/>
                <a:sym typeface="Arial"/>
              </a:rPr>
              <a:t>keuntungan lebih tinggi</a:t>
            </a:r>
            <a:r>
              <a:rPr i="0" lang="en-ID" sz="1100">
                <a:solidFill>
                  <a:schemeClr val="dk1"/>
                </a:solidFill>
                <a:latin typeface="Arial"/>
                <a:ea typeface="Arial"/>
                <a:cs typeface="Arial"/>
                <a:sym typeface="Arial"/>
              </a:rPr>
              <a:t>, campaign dengan rasio revenue/diskon tinggi (seperti 12/12) lebih disarankan.</a:t>
            </a:r>
            <a:endParaRPr i="0" sz="11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ID" sz="1100">
                <a:solidFill>
                  <a:schemeClr val="dk1"/>
                </a:solidFill>
                <a:latin typeface="Arial"/>
                <a:ea typeface="Arial"/>
                <a:cs typeface="Arial"/>
                <a:sym typeface="Arial"/>
              </a:rPr>
              <a:t>Dengan kata lain, </a:t>
            </a:r>
            <a:r>
              <a:rPr b="1" lang="en-ID" sz="1100">
                <a:solidFill>
                  <a:schemeClr val="dk1"/>
                </a:solidFill>
                <a:latin typeface="Arial"/>
                <a:ea typeface="Arial"/>
                <a:cs typeface="Arial"/>
                <a:sym typeface="Arial"/>
              </a:rPr>
              <a:t>tingginya revenue tidak selalu berarti “kampanye terbaik”</a:t>
            </a:r>
            <a:r>
              <a:rPr lang="en-ID" sz="1100">
                <a:solidFill>
                  <a:schemeClr val="dk1"/>
                </a:solidFill>
                <a:latin typeface="Arial"/>
                <a:ea typeface="Arial"/>
                <a:cs typeface="Arial"/>
                <a:sym typeface="Arial"/>
              </a:rPr>
              <a:t> tanpa melihat </a:t>
            </a:r>
            <a:r>
              <a:rPr b="1" lang="en-ID" sz="1100">
                <a:solidFill>
                  <a:schemeClr val="dk1"/>
                </a:solidFill>
                <a:latin typeface="Arial"/>
                <a:ea typeface="Arial"/>
                <a:cs typeface="Arial"/>
                <a:sym typeface="Arial"/>
              </a:rPr>
              <a:t>indikator lain</a:t>
            </a:r>
            <a:r>
              <a:rPr lang="en-ID" sz="1100">
                <a:solidFill>
                  <a:schemeClr val="dk1"/>
                </a:solidFill>
                <a:latin typeface="Arial"/>
                <a:ea typeface="Arial"/>
                <a:cs typeface="Arial"/>
                <a:sym typeface="Arial"/>
              </a:rPr>
              <a:t> seperti </a:t>
            </a:r>
            <a:r>
              <a:rPr b="1" lang="en-ID" sz="1100">
                <a:solidFill>
                  <a:schemeClr val="dk1"/>
                </a:solidFill>
                <a:latin typeface="Arial"/>
                <a:ea typeface="Arial"/>
                <a:cs typeface="Arial"/>
                <a:sym typeface="Arial"/>
              </a:rPr>
              <a:t>biaya, margin,</a:t>
            </a:r>
            <a:r>
              <a:rPr lang="en-ID" sz="1100">
                <a:solidFill>
                  <a:schemeClr val="dk1"/>
                </a:solidFill>
                <a:latin typeface="Arial"/>
                <a:ea typeface="Arial"/>
                <a:cs typeface="Arial"/>
                <a:sym typeface="Arial"/>
              </a:rPr>
              <a:t> dan </a:t>
            </a:r>
            <a:r>
              <a:rPr b="1" lang="en-ID" sz="1100">
                <a:solidFill>
                  <a:schemeClr val="dk1"/>
                </a:solidFill>
                <a:latin typeface="Arial"/>
                <a:ea typeface="Arial"/>
                <a:cs typeface="Arial"/>
                <a:sym typeface="Arial"/>
              </a:rPr>
              <a:t>efisiensi</a:t>
            </a:r>
            <a:r>
              <a:rPr lang="en-ID"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indent="0" lvl="0" marL="0" rtl="0" algn="l">
              <a:lnSpc>
                <a:spcPct val="115000"/>
              </a:lnSpc>
              <a:spcBef>
                <a:spcPts val="1200"/>
              </a:spcBef>
              <a:spcAft>
                <a:spcPts val="0"/>
              </a:spcAft>
              <a:buNone/>
            </a:pPr>
            <a:r>
              <a:t/>
            </a:r>
            <a:endParaRPr sz="1100">
              <a:solidFill>
                <a:schemeClr val="dk1"/>
              </a:solidFill>
              <a:latin typeface="Arial"/>
              <a:ea typeface="Arial"/>
              <a:cs typeface="Arial"/>
              <a:sym typeface="Arial"/>
            </a:endParaRPr>
          </a:p>
          <a:p>
            <a:pPr indent="0" lvl="0" marL="0" rtl="0" algn="l">
              <a:spcBef>
                <a:spcPts val="1000"/>
              </a:spcBef>
              <a:spcAft>
                <a:spcPts val="2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9"/>
          <p:cNvSpPr txBox="1"/>
          <p:nvPr>
            <p:ph type="title"/>
          </p:nvPr>
        </p:nvSpPr>
        <p:spPr>
          <a:xfrm>
            <a:off x="1371600" y="685800"/>
            <a:ext cx="10149840" cy="164592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3600"/>
              <a:buFont typeface="Libre Franklin"/>
              <a:buNone/>
            </a:pPr>
            <a:r>
              <a:rPr lang="en-ID"/>
              <a:t>LINK GOOGLE SHEET</a:t>
            </a:r>
            <a:endParaRPr/>
          </a:p>
        </p:txBody>
      </p:sp>
      <p:sp>
        <p:nvSpPr>
          <p:cNvPr id="351" name="Google Shape;351;p49"/>
          <p:cNvSpPr txBox="1"/>
          <p:nvPr>
            <p:ph idx="1" type="body"/>
          </p:nvPr>
        </p:nvSpPr>
        <p:spPr>
          <a:xfrm>
            <a:off x="1426464" y="2743200"/>
            <a:ext cx="10149840" cy="3456432"/>
          </a:xfrm>
          <a:prstGeom prst="rect">
            <a:avLst/>
          </a:prstGeom>
          <a:noFill/>
          <a:ln>
            <a:noFill/>
          </a:ln>
        </p:spPr>
        <p:txBody>
          <a:bodyPr anchorCtr="0" anchor="t" bIns="45700" lIns="91425" spcFirstLastPara="1" rIns="91425" wrap="square" tIns="45700">
            <a:normAutofit/>
          </a:bodyPr>
          <a:lstStyle/>
          <a:p>
            <a:pPr indent="0" lvl="0" marL="0" rtl="0" algn="l">
              <a:lnSpc>
                <a:spcPct val="94000"/>
              </a:lnSpc>
              <a:spcBef>
                <a:spcPts val="0"/>
              </a:spcBef>
              <a:spcAft>
                <a:spcPts val="0"/>
              </a:spcAft>
              <a:buClr>
                <a:schemeClr val="dk2"/>
              </a:buClr>
              <a:buSzPts val="1400"/>
              <a:buNone/>
            </a:pPr>
            <a:r>
              <a:rPr lang="en-ID" u="sng">
                <a:solidFill>
                  <a:schemeClr val="hlink"/>
                </a:solidFill>
                <a:hlinkClick r:id="rId3"/>
              </a:rPr>
              <a:t>https://docs.google.com/spreadsheets/d/1bmhUw1fMVZoQDSlawbtG_tiqTTqWEuT5__kGEGhafGk/edit?usp=sharing</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355" name="Shape 355"/>
        <p:cNvGrpSpPr/>
        <p:nvPr/>
      </p:nvGrpSpPr>
      <p:grpSpPr>
        <a:xfrm>
          <a:off x="0" y="0"/>
          <a:ext cx="0" cy="0"/>
          <a:chOff x="0" y="0"/>
          <a:chExt cx="0" cy="0"/>
        </a:xfrm>
      </p:grpSpPr>
      <p:sp>
        <p:nvSpPr>
          <p:cNvPr id="356" name="Google Shape;356;p50"/>
          <p:cNvSpPr txBox="1"/>
          <p:nvPr>
            <p:ph type="ctrTitle"/>
          </p:nvPr>
        </p:nvSpPr>
        <p:spPr>
          <a:xfrm>
            <a:off x="1554480" y="3062036"/>
            <a:ext cx="9052560" cy="869883"/>
          </a:xfrm>
          <a:prstGeom prst="rect">
            <a:avLst/>
          </a:prstGeom>
          <a:noFill/>
          <a:ln>
            <a:noFill/>
          </a:ln>
        </p:spPr>
        <p:txBody>
          <a:bodyPr anchorCtr="0" anchor="b" bIns="45700" lIns="91425" spcFirstLastPara="1" rIns="91425" wrap="square" tIns="45700">
            <a:noAutofit/>
          </a:bodyPr>
          <a:lstStyle/>
          <a:p>
            <a:pPr indent="0" lvl="0" marL="0" rtl="0" algn="ctr">
              <a:lnSpc>
                <a:spcPct val="89000"/>
              </a:lnSpc>
              <a:spcBef>
                <a:spcPts val="0"/>
              </a:spcBef>
              <a:spcAft>
                <a:spcPts val="0"/>
              </a:spcAft>
              <a:buClr>
                <a:schemeClr val="dk2"/>
              </a:buClr>
              <a:buSzPts val="5400"/>
              <a:buFont typeface="Libre Franklin"/>
              <a:buNone/>
            </a:pPr>
            <a:r>
              <a:rPr lang="en-ID"/>
              <a:t>THANK YOU</a:t>
            </a:r>
            <a:endParaRPr/>
          </a:p>
        </p:txBody>
      </p:sp>
      <p:sp>
        <p:nvSpPr>
          <p:cNvPr id="357" name="Google Shape;357;p50"/>
          <p:cNvSpPr txBox="1"/>
          <p:nvPr>
            <p:ph idx="1" type="subTitle"/>
          </p:nvPr>
        </p:nvSpPr>
        <p:spPr>
          <a:xfrm>
            <a:off x="1527048" y="4069080"/>
            <a:ext cx="9144000" cy="1371600"/>
          </a:xfrm>
          <a:prstGeom prst="rect">
            <a:avLst/>
          </a:prstGeom>
          <a:noFill/>
          <a:ln>
            <a:noFill/>
          </a:ln>
        </p:spPr>
        <p:txBody>
          <a:bodyPr anchorCtr="0" anchor="t" bIns="45700" lIns="91425" spcFirstLastPara="1" rIns="91425" wrap="square" tIns="45700">
            <a:normAutofit/>
          </a:bodyPr>
          <a:lstStyle/>
          <a:p>
            <a:pPr indent="0" lvl="0" marL="0" rtl="0" algn="ctr">
              <a:lnSpc>
                <a:spcPct val="112000"/>
              </a:lnSpc>
              <a:spcBef>
                <a:spcPts val="0"/>
              </a:spcBef>
              <a:spcAft>
                <a:spcPts val="0"/>
              </a:spcAft>
              <a:buClr>
                <a:schemeClr val="dk2"/>
              </a:buClr>
              <a:buSzPts val="2300"/>
              <a:buNone/>
            </a:pPr>
            <a:r>
              <a:rPr lang="en-ID"/>
              <a:t>Faturachman N</a:t>
            </a:r>
            <a:endParaRPr/>
          </a:p>
          <a:p>
            <a:pPr indent="0" lvl="0" marL="0" rtl="0" algn="ctr">
              <a:lnSpc>
                <a:spcPct val="112000"/>
              </a:lnSpc>
              <a:spcBef>
                <a:spcPts val="400"/>
              </a:spcBef>
              <a:spcAft>
                <a:spcPts val="0"/>
              </a:spcAft>
              <a:buClr>
                <a:schemeClr val="dk2"/>
              </a:buClr>
              <a:buSzPts val="2300"/>
              <a:buNone/>
            </a:pPr>
            <a:r>
              <a:rPr lang="en-ID"/>
              <a:t>Team 2 </a:t>
            </a:r>
            <a:endParaRPr/>
          </a:p>
        </p:txBody>
      </p:sp>
      <p:sp>
        <p:nvSpPr>
          <p:cNvPr id="358" name="Google Shape;358;p50"/>
          <p:cNvSpPr txBox="1"/>
          <p:nvPr/>
        </p:nvSpPr>
        <p:spPr>
          <a:xfrm>
            <a:off x="1279759" y="5142899"/>
            <a:ext cx="9052560" cy="869883"/>
          </a:xfrm>
          <a:prstGeom prst="rect">
            <a:avLst/>
          </a:prstGeom>
          <a:noFill/>
          <a:ln>
            <a:noFill/>
          </a:ln>
        </p:spPr>
        <p:txBody>
          <a:bodyPr anchorCtr="0" anchor="b" bIns="45700" lIns="91425" spcFirstLastPara="1" rIns="91425" wrap="square" tIns="45700">
            <a:noAutofit/>
          </a:bodyPr>
          <a:lstStyle/>
          <a:p>
            <a:pPr indent="0" lvl="0" marL="0" marR="0" rtl="0" algn="l">
              <a:lnSpc>
                <a:spcPct val="89000"/>
              </a:lnSpc>
              <a:spcBef>
                <a:spcPts val="0"/>
              </a:spcBef>
              <a:spcAft>
                <a:spcPts val="0"/>
              </a:spcAft>
              <a:buClr>
                <a:schemeClr val="dk2"/>
              </a:buClr>
              <a:buSzPts val="1200"/>
              <a:buFont typeface="Libre Franklin"/>
              <a:buNone/>
            </a:pPr>
            <a:r>
              <a:rPr b="1" lang="en-ID" sz="1200" cap="none">
                <a:solidFill>
                  <a:schemeClr val="dk2"/>
                </a:solidFill>
                <a:latin typeface="Libre Franklin"/>
                <a:ea typeface="Libre Franklin"/>
                <a:cs typeface="Libre Franklin"/>
                <a:sym typeface="Libre Franklin"/>
              </a:rPr>
              <a:t>“DATA IS THE NEW OIL, BUT REFINING IT IS WHERE THE REAL VALUE LIES.” </a:t>
            </a:r>
            <a:r>
              <a:rPr b="1" lang="en-ID" sz="800" cap="none">
                <a:solidFill>
                  <a:schemeClr val="dk2"/>
                </a:solidFill>
                <a:latin typeface="Libre Franklin"/>
                <a:ea typeface="Libre Franklin"/>
                <a:cs typeface="Libre Franklin"/>
                <a:sym typeface="Libre Franklin"/>
              </a:rPr>
              <a:t>–CLIVE HUMBY</a:t>
            </a:r>
            <a:r>
              <a:rPr b="1" lang="en-ID" sz="1200" cap="none">
                <a:solidFill>
                  <a:schemeClr val="dk2"/>
                </a:solidFill>
                <a:latin typeface="Libre Franklin"/>
                <a:ea typeface="Libre Franklin"/>
                <a:cs typeface="Libre Franklin"/>
                <a:sym typeface="Libre Franklin"/>
              </a:rPr>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03" name="Shape 103"/>
        <p:cNvGrpSpPr/>
        <p:nvPr/>
      </p:nvGrpSpPr>
      <p:grpSpPr>
        <a:xfrm>
          <a:off x="0" y="0"/>
          <a:ext cx="0" cy="0"/>
          <a:chOff x="0" y="0"/>
          <a:chExt cx="0" cy="0"/>
        </a:xfrm>
      </p:grpSpPr>
      <p:sp>
        <p:nvSpPr>
          <p:cNvPr id="104" name="Google Shape;104;p16"/>
          <p:cNvSpPr txBox="1"/>
          <p:nvPr>
            <p:ph type="ctrTitle"/>
          </p:nvPr>
        </p:nvSpPr>
        <p:spPr>
          <a:xfrm>
            <a:off x="5017168" y="2871216"/>
            <a:ext cx="5589872" cy="2523744"/>
          </a:xfrm>
          <a:prstGeom prst="rect">
            <a:avLst/>
          </a:prstGeom>
          <a:noFill/>
          <a:ln>
            <a:noFill/>
          </a:ln>
        </p:spPr>
        <p:txBody>
          <a:bodyPr anchorCtr="0" anchor="b" bIns="45700" lIns="91425" spcFirstLastPara="1" rIns="91425" wrap="square" tIns="45700">
            <a:noAutofit/>
          </a:bodyPr>
          <a:lstStyle/>
          <a:p>
            <a:pPr indent="0" lvl="0" marL="0" rtl="0" algn="r">
              <a:lnSpc>
                <a:spcPct val="89000"/>
              </a:lnSpc>
              <a:spcBef>
                <a:spcPts val="0"/>
              </a:spcBef>
              <a:spcAft>
                <a:spcPts val="0"/>
              </a:spcAft>
              <a:buClr>
                <a:schemeClr val="dk2"/>
              </a:buClr>
              <a:buSzPts val="5400"/>
              <a:buFont typeface="Libre Franklin"/>
              <a:buNone/>
            </a:pPr>
            <a:r>
              <a:rPr lang="en-ID"/>
              <a:t>BUSINESS UNDERSTANDING</a:t>
            </a:r>
            <a:endParaRPr/>
          </a:p>
        </p:txBody>
      </p:sp>
      <p:sp>
        <p:nvSpPr>
          <p:cNvPr id="105" name="Google Shape;105;p16"/>
          <p:cNvSpPr txBox="1"/>
          <p:nvPr>
            <p:ph idx="1" type="subTitle"/>
          </p:nvPr>
        </p:nvSpPr>
        <p:spPr>
          <a:xfrm>
            <a:off x="1569720" y="1560496"/>
            <a:ext cx="3712143" cy="1097280"/>
          </a:xfrm>
          <a:prstGeom prst="rect">
            <a:avLst/>
          </a:prstGeom>
          <a:noFill/>
          <a:ln>
            <a:noFill/>
          </a:ln>
        </p:spPr>
        <p:txBody>
          <a:bodyPr anchorCtr="0" anchor="t" bIns="45700" lIns="91425" spcFirstLastPara="1" rIns="91425" wrap="square" tIns="45700">
            <a:normAutofit/>
          </a:bodyPr>
          <a:lstStyle/>
          <a:p>
            <a:pPr indent="0" lvl="0" marL="0" rtl="0" algn="l">
              <a:lnSpc>
                <a:spcPct val="112000"/>
              </a:lnSpc>
              <a:spcBef>
                <a:spcPts val="0"/>
              </a:spcBef>
              <a:spcAft>
                <a:spcPts val="0"/>
              </a:spcAft>
              <a:buClr>
                <a:schemeClr val="dk2"/>
              </a:buClr>
              <a:buSzPts val="2000"/>
              <a:buNone/>
            </a:pPr>
            <a:r>
              <a:rPr b="1" lang="en-ID" sz="2000"/>
              <a:t>"Every problem is a gift—without problems, we would not grow."</a:t>
            </a:r>
            <a:r>
              <a:rPr lang="en-ID" sz="2000"/>
              <a:t> </a:t>
            </a:r>
            <a:endParaRPr/>
          </a:p>
          <a:p>
            <a:pPr indent="0" lvl="0" marL="0" rtl="0" algn="l">
              <a:lnSpc>
                <a:spcPct val="112000"/>
              </a:lnSpc>
              <a:spcBef>
                <a:spcPts val="0"/>
              </a:spcBef>
              <a:spcAft>
                <a:spcPts val="0"/>
              </a:spcAft>
              <a:buClr>
                <a:schemeClr val="dk2"/>
              </a:buClr>
              <a:buSzPts val="2000"/>
              <a:buNone/>
            </a:pPr>
            <a:r>
              <a:rPr lang="en-ID" sz="2000"/>
              <a:t>–Tony Robbins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7E7E6"/>
        </a:solidFill>
      </p:bgPr>
    </p:bg>
    <p:spTree>
      <p:nvGrpSpPr>
        <p:cNvPr id="109" name="Shape 109"/>
        <p:cNvGrpSpPr/>
        <p:nvPr/>
      </p:nvGrpSpPr>
      <p:grpSpPr>
        <a:xfrm>
          <a:off x="0" y="0"/>
          <a:ext cx="0" cy="0"/>
          <a:chOff x="0" y="0"/>
          <a:chExt cx="0" cy="0"/>
        </a:xfrm>
      </p:grpSpPr>
      <p:sp>
        <p:nvSpPr>
          <p:cNvPr id="110" name="Google Shape;110;p17"/>
          <p:cNvSpPr txBox="1"/>
          <p:nvPr>
            <p:ph type="title"/>
          </p:nvPr>
        </p:nvSpPr>
        <p:spPr>
          <a:xfrm>
            <a:off x="1371600" y="685800"/>
            <a:ext cx="4297680" cy="5760720"/>
          </a:xfrm>
          <a:prstGeom prst="rect">
            <a:avLst/>
          </a:prstGeom>
          <a:noFill/>
          <a:ln>
            <a:noFill/>
          </a:ln>
        </p:spPr>
        <p:txBody>
          <a:bodyPr anchorCtr="0" anchor="t" bIns="45700" lIns="91425" spcFirstLastPara="1" rIns="91425" wrap="square" tIns="45700">
            <a:noAutofit/>
          </a:bodyPr>
          <a:lstStyle/>
          <a:p>
            <a:pPr indent="0" lvl="0" marL="0" rtl="0" algn="l">
              <a:lnSpc>
                <a:spcPct val="89000"/>
              </a:lnSpc>
              <a:spcBef>
                <a:spcPts val="0"/>
              </a:spcBef>
              <a:spcAft>
                <a:spcPts val="0"/>
              </a:spcAft>
              <a:buClr>
                <a:schemeClr val="dk2"/>
              </a:buClr>
              <a:buSzPts val="3600"/>
              <a:buFont typeface="Libre Franklin"/>
              <a:buNone/>
            </a:pPr>
            <a:r>
              <a:rPr lang="en-ID"/>
              <a:t>PROBLEM STATEMENT</a:t>
            </a:r>
            <a:endParaRPr/>
          </a:p>
        </p:txBody>
      </p:sp>
      <p:sp>
        <p:nvSpPr>
          <p:cNvPr id="111" name="Google Shape;111;p17"/>
          <p:cNvSpPr txBox="1"/>
          <p:nvPr>
            <p:ph idx="1" type="body"/>
          </p:nvPr>
        </p:nvSpPr>
        <p:spPr>
          <a:xfrm>
            <a:off x="6309360" y="685800"/>
            <a:ext cx="5212080" cy="5760720"/>
          </a:xfrm>
          <a:prstGeom prst="rect">
            <a:avLst/>
          </a:prstGeom>
          <a:noFill/>
          <a:ln>
            <a:noFill/>
          </a:ln>
        </p:spPr>
        <p:txBody>
          <a:bodyPr anchorCtr="0" anchor="t" bIns="45700" lIns="91425" spcFirstLastPara="1" rIns="91425" wrap="square" tIns="45700">
            <a:normAutofit/>
          </a:bodyPr>
          <a:lstStyle/>
          <a:p>
            <a:pPr indent="-384048" lvl="0" marL="384048" rtl="0" algn="l">
              <a:lnSpc>
                <a:spcPct val="94000"/>
              </a:lnSpc>
              <a:spcBef>
                <a:spcPts val="0"/>
              </a:spcBef>
              <a:spcAft>
                <a:spcPts val="0"/>
              </a:spcAft>
              <a:buClr>
                <a:schemeClr val="dk2"/>
              </a:buClr>
              <a:buSzPts val="1400"/>
              <a:buChar char="■"/>
            </a:pPr>
            <a:r>
              <a:rPr lang="en-ID"/>
              <a:t>Bagaimana TokoBli dapat mengoptimalkan strategi kampanye pada twin date berikutnya dengan memilih skenario yang paling efektif dalam meningkatkan jumlah transaksi dan pendapatan, sambil memastikan efisiensi anggaran kampanye berdasarkan evaluasi data dari tiga kampanye sebelumnya?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1371600" y="685800"/>
            <a:ext cx="4297680" cy="576072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3600"/>
              <a:buFont typeface="Libre Franklin"/>
              <a:buNone/>
            </a:pPr>
            <a:r>
              <a:rPr lang="en-ID"/>
              <a:t>METRICS</a:t>
            </a:r>
            <a:endParaRPr/>
          </a:p>
        </p:txBody>
      </p:sp>
      <p:sp>
        <p:nvSpPr>
          <p:cNvPr id="117" name="Google Shape;117;p18"/>
          <p:cNvSpPr txBox="1"/>
          <p:nvPr>
            <p:ph idx="1" type="body"/>
          </p:nvPr>
        </p:nvSpPr>
        <p:spPr>
          <a:xfrm>
            <a:off x="6309360" y="685800"/>
            <a:ext cx="5212080" cy="5760720"/>
          </a:xfrm>
          <a:prstGeom prst="rect">
            <a:avLst/>
          </a:prstGeom>
          <a:noFill/>
          <a:ln>
            <a:noFill/>
          </a:ln>
        </p:spPr>
        <p:txBody>
          <a:bodyPr anchorCtr="0" anchor="t" bIns="45700" lIns="91425" spcFirstLastPara="1" rIns="91425" wrap="square" tIns="45700">
            <a:normAutofit fontScale="92500" lnSpcReduction="10000"/>
          </a:bodyPr>
          <a:lstStyle/>
          <a:p>
            <a:pPr indent="-384048" lvl="0" marL="384048" rtl="0" algn="l">
              <a:lnSpc>
                <a:spcPct val="94000"/>
              </a:lnSpc>
              <a:spcBef>
                <a:spcPts val="0"/>
              </a:spcBef>
              <a:spcAft>
                <a:spcPts val="0"/>
              </a:spcAft>
              <a:buClr>
                <a:schemeClr val="dk2"/>
              </a:buClr>
              <a:buSzPct val="70000"/>
              <a:buChar char="■"/>
            </a:pPr>
            <a:r>
              <a:rPr b="1" lang="en-ID"/>
              <a:t>Total Revenue</a:t>
            </a:r>
            <a:r>
              <a:rPr lang="en-ID"/>
              <a:t> – Karena tujuan utama kampanye adalah meningkatkan pendapatan secara optimal, metrik ini menjadi indikator utama keberhasilan kampanye.</a:t>
            </a:r>
            <a:endParaRPr/>
          </a:p>
          <a:p>
            <a:pPr indent="-384048" lvl="0" marL="384048" rtl="0" algn="l">
              <a:lnSpc>
                <a:spcPct val="94000"/>
              </a:lnSpc>
              <a:spcBef>
                <a:spcPts val="1200"/>
              </a:spcBef>
              <a:spcAft>
                <a:spcPts val="0"/>
              </a:spcAft>
              <a:buClr>
                <a:schemeClr val="dk2"/>
              </a:buClr>
              <a:buSzPct val="70000"/>
              <a:buChar char="■"/>
            </a:pPr>
            <a:r>
              <a:rPr b="1" lang="en-ID"/>
              <a:t>Number of Transactions</a:t>
            </a:r>
            <a:r>
              <a:rPr lang="en-ID"/>
              <a:t> – Mengukur seberapa besar peningkatan aktivitas belanja selama kampanye dan menentukan apakah skenario yang digunakan efektif dalam menarik pembelian.</a:t>
            </a:r>
            <a:endParaRPr/>
          </a:p>
          <a:p>
            <a:pPr indent="-384048" lvl="0" marL="384048" rtl="0" algn="l">
              <a:lnSpc>
                <a:spcPct val="94000"/>
              </a:lnSpc>
              <a:spcBef>
                <a:spcPts val="1200"/>
              </a:spcBef>
              <a:spcAft>
                <a:spcPts val="0"/>
              </a:spcAft>
              <a:buClr>
                <a:schemeClr val="dk2"/>
              </a:buClr>
              <a:buSzPct val="70000"/>
              <a:buChar char="■"/>
            </a:pPr>
            <a:r>
              <a:rPr b="1" lang="en-ID"/>
              <a:t>Campaign Budget for Discounts</a:t>
            </a:r>
            <a:r>
              <a:rPr lang="en-ID"/>
              <a:t> – Mengidentifikasi seberapa besar biaya yang dikeluarkan untuk menjalankan kampanye, sehingga kita bisa mengevaluasi efisiensinya dalam meningkatkan transaksi dan pendapatan.</a:t>
            </a:r>
            <a:endParaRPr/>
          </a:p>
          <a:p>
            <a:pPr indent="-384048" lvl="0" marL="384048" rtl="0" algn="l">
              <a:lnSpc>
                <a:spcPct val="94000"/>
              </a:lnSpc>
              <a:spcBef>
                <a:spcPts val="1200"/>
              </a:spcBef>
              <a:spcAft>
                <a:spcPts val="0"/>
              </a:spcAft>
              <a:buClr>
                <a:schemeClr val="dk2"/>
              </a:buClr>
              <a:buSzPct val="70000"/>
              <a:buChar char="■"/>
            </a:pPr>
            <a:r>
              <a:rPr b="1" lang="en-ID"/>
              <a:t>Return on Campaign Spend (ROCS)</a:t>
            </a:r>
            <a:r>
              <a:rPr lang="en-ID"/>
              <a:t> – Mengukur efektivitas penggunaan anggaran kampanye dalam menghasilkan pendapatan, yang membantu memastikan bahwa investasi yang dilakukan memberikan keuntungan yang optimal.</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1282967" y="1692440"/>
            <a:ext cx="4297680" cy="986589"/>
          </a:xfrm>
          <a:prstGeom prst="rect">
            <a:avLst/>
          </a:prstGeom>
          <a:noFill/>
          <a:ln>
            <a:noFill/>
          </a:ln>
        </p:spPr>
        <p:txBody>
          <a:bodyPr anchorCtr="0" anchor="t" bIns="45700" lIns="91425" spcFirstLastPara="1" rIns="91425" wrap="square" tIns="45700">
            <a:normAutofit fontScale="90000"/>
          </a:bodyPr>
          <a:lstStyle/>
          <a:p>
            <a:pPr indent="0" lvl="0" marL="0" rtl="0" algn="l">
              <a:lnSpc>
                <a:spcPct val="89000"/>
              </a:lnSpc>
              <a:spcBef>
                <a:spcPts val="0"/>
              </a:spcBef>
              <a:spcAft>
                <a:spcPts val="0"/>
              </a:spcAft>
              <a:buClr>
                <a:schemeClr val="dk2"/>
              </a:buClr>
              <a:buSzPct val="100000"/>
              <a:buFont typeface="Libre Franklin"/>
              <a:buNone/>
            </a:pPr>
            <a:r>
              <a:rPr lang="en-ID"/>
              <a:t>NUMBER OF TRANSACTIONS</a:t>
            </a:r>
            <a:endParaRPr/>
          </a:p>
        </p:txBody>
      </p:sp>
      <p:sp>
        <p:nvSpPr>
          <p:cNvPr id="123" name="Google Shape;123;p19"/>
          <p:cNvSpPr txBox="1"/>
          <p:nvPr>
            <p:ph idx="1" type="body"/>
          </p:nvPr>
        </p:nvSpPr>
        <p:spPr>
          <a:xfrm>
            <a:off x="5733046" y="513347"/>
            <a:ext cx="5788393" cy="986589"/>
          </a:xfrm>
          <a:prstGeom prst="rect">
            <a:avLst/>
          </a:prstGeom>
          <a:blipFill rotWithShape="1">
            <a:blip r:embed="rId3">
              <a:alphaModFix/>
            </a:blip>
            <a:stretch>
              <a:fillRect b="-36419" l="-1052" r="0" t="-4937"/>
            </a:stretch>
          </a:blipFill>
          <a:ln>
            <a:noFill/>
          </a:ln>
        </p:spPr>
        <p:txBody>
          <a:bodyPr anchorCtr="0" anchor="t" bIns="45700" lIns="91425" spcFirstLastPara="1" rIns="91425" wrap="square" tIns="45700">
            <a:normAutofit/>
          </a:bodyPr>
          <a:lstStyle/>
          <a:p>
            <a:pPr indent="-384048" lvl="0" marL="384048" rtl="0" algn="l">
              <a:lnSpc>
                <a:spcPct val="94000"/>
              </a:lnSpc>
              <a:spcBef>
                <a:spcPts val="0"/>
              </a:spcBef>
              <a:spcAft>
                <a:spcPts val="0"/>
              </a:spcAft>
              <a:buSzPts val="1400"/>
              <a:buChar char="■"/>
            </a:pPr>
            <a:r>
              <a:rPr lang="en-ID"/>
              <a:t> </a:t>
            </a:r>
            <a:endParaRPr/>
          </a:p>
        </p:txBody>
      </p:sp>
      <p:sp>
        <p:nvSpPr>
          <p:cNvPr id="124" name="Google Shape;124;p19"/>
          <p:cNvSpPr txBox="1"/>
          <p:nvPr/>
        </p:nvSpPr>
        <p:spPr>
          <a:xfrm>
            <a:off x="1282967" y="513347"/>
            <a:ext cx="4297680" cy="986589"/>
          </a:xfrm>
          <a:prstGeom prst="rect">
            <a:avLst/>
          </a:prstGeom>
          <a:noFill/>
          <a:ln>
            <a:noFill/>
          </a:ln>
        </p:spPr>
        <p:txBody>
          <a:bodyPr anchorCtr="0" anchor="t" bIns="45700" lIns="91425" spcFirstLastPara="1" rIns="91425" wrap="square" tIns="45700">
            <a:normAutofit/>
          </a:bodyPr>
          <a:lstStyle/>
          <a:p>
            <a:pPr indent="0" lvl="0" marL="0" marR="0" rtl="0" algn="l">
              <a:lnSpc>
                <a:spcPct val="89000"/>
              </a:lnSpc>
              <a:spcBef>
                <a:spcPts val="0"/>
              </a:spcBef>
              <a:spcAft>
                <a:spcPts val="0"/>
              </a:spcAft>
              <a:buClr>
                <a:schemeClr val="dk2"/>
              </a:buClr>
              <a:buSzPts val="3600"/>
              <a:buFont typeface="Libre Franklin"/>
              <a:buNone/>
            </a:pPr>
            <a:r>
              <a:rPr b="1" i="0" lang="en-ID" sz="3600" u="none" cap="none" strike="noStrike">
                <a:solidFill>
                  <a:schemeClr val="dk2"/>
                </a:solidFill>
                <a:latin typeface="Libre Franklin"/>
                <a:ea typeface="Libre Franklin"/>
                <a:cs typeface="Libre Franklin"/>
                <a:sym typeface="Libre Franklin"/>
              </a:rPr>
              <a:t>TOTAL REVENUE</a:t>
            </a:r>
            <a:endParaRPr/>
          </a:p>
        </p:txBody>
      </p:sp>
      <p:sp>
        <p:nvSpPr>
          <p:cNvPr id="125" name="Google Shape;125;p19"/>
          <p:cNvSpPr txBox="1"/>
          <p:nvPr/>
        </p:nvSpPr>
        <p:spPr>
          <a:xfrm>
            <a:off x="5733043" y="1692440"/>
            <a:ext cx="5788393" cy="986589"/>
          </a:xfrm>
          <a:prstGeom prst="rect">
            <a:avLst/>
          </a:prstGeom>
          <a:noFill/>
          <a:ln>
            <a:noFill/>
          </a:ln>
        </p:spPr>
        <p:txBody>
          <a:bodyPr anchorCtr="0" anchor="t" bIns="45700" lIns="91425" spcFirstLastPara="1" rIns="91425" wrap="square" tIns="45700">
            <a:normAutofit/>
          </a:bodyPr>
          <a:lstStyle/>
          <a:p>
            <a:pPr indent="0" lvl="0" marL="0" marR="0" rtl="0" algn="l">
              <a:lnSpc>
                <a:spcPct val="94000"/>
              </a:lnSpc>
              <a:spcBef>
                <a:spcPts val="0"/>
              </a:spcBef>
              <a:spcAft>
                <a:spcPts val="0"/>
              </a:spcAft>
              <a:buClr>
                <a:schemeClr val="dk2"/>
              </a:buClr>
              <a:buSzPts val="1400"/>
              <a:buFont typeface="Libre Franklin"/>
              <a:buNone/>
            </a:pPr>
            <a:r>
              <a:rPr b="0" i="0" lang="en-ID" sz="2000" u="none" cap="none" strike="noStrike">
                <a:solidFill>
                  <a:schemeClr val="dk2"/>
                </a:solidFill>
                <a:latin typeface="Libre Franklin"/>
                <a:ea typeface="Libre Franklin"/>
                <a:cs typeface="Libre Franklin"/>
                <a:sym typeface="Libre Franklin"/>
              </a:rPr>
              <a:t>💡 </a:t>
            </a:r>
            <a:r>
              <a:rPr b="1" i="0" lang="en-ID" sz="2000" u="none" cap="none" strike="noStrike">
                <a:solidFill>
                  <a:schemeClr val="dk2"/>
                </a:solidFill>
                <a:latin typeface="Libre Franklin"/>
                <a:ea typeface="Libre Franklin"/>
                <a:cs typeface="Libre Franklin"/>
                <a:sym typeface="Libre Franklin"/>
              </a:rPr>
              <a:t>Formula:</a:t>
            </a:r>
            <a:endParaRPr b="0" i="0" sz="2000" u="none" cap="none" strike="noStrike">
              <a:solidFill>
                <a:schemeClr val="dk2"/>
              </a:solidFill>
              <a:latin typeface="Libre Franklin"/>
              <a:ea typeface="Libre Franklin"/>
              <a:cs typeface="Libre Franklin"/>
              <a:sym typeface="Libre Franklin"/>
            </a:endParaRPr>
          </a:p>
          <a:p>
            <a:pPr indent="0" lvl="0" marL="0" marR="0" rtl="0" algn="l">
              <a:lnSpc>
                <a:spcPct val="94000"/>
              </a:lnSpc>
              <a:spcBef>
                <a:spcPts val="1200"/>
              </a:spcBef>
              <a:spcAft>
                <a:spcPts val="0"/>
              </a:spcAft>
              <a:buClr>
                <a:schemeClr val="dk2"/>
              </a:buClr>
              <a:buSzPts val="1120"/>
              <a:buFont typeface="Libre Franklin"/>
              <a:buNone/>
            </a:pPr>
            <a:r>
              <a:rPr b="0" i="0" lang="en-ID" sz="1600" u="none" cap="none" strike="noStrike">
                <a:solidFill>
                  <a:schemeClr val="dk2"/>
                </a:solidFill>
                <a:latin typeface="Libre Franklin"/>
                <a:ea typeface="Libre Franklin"/>
                <a:cs typeface="Libre Franklin"/>
                <a:sym typeface="Libre Franklin"/>
              </a:rPr>
              <a:t>Number of Transactions = Jumlah pesanan selama kampanye</a:t>
            </a:r>
            <a:endParaRPr b="0" i="0" sz="1600" u="none" cap="none" strike="noStrike">
              <a:solidFill>
                <a:schemeClr val="dk2"/>
              </a:solidFill>
              <a:latin typeface="Libre Franklin"/>
              <a:ea typeface="Libre Franklin"/>
              <a:cs typeface="Libre Franklin"/>
              <a:sym typeface="Libre Franklin"/>
            </a:endParaRPr>
          </a:p>
        </p:txBody>
      </p:sp>
      <p:sp>
        <p:nvSpPr>
          <p:cNvPr id="126" name="Google Shape;126;p19"/>
          <p:cNvSpPr txBox="1"/>
          <p:nvPr/>
        </p:nvSpPr>
        <p:spPr>
          <a:xfrm>
            <a:off x="1282967" y="3244515"/>
            <a:ext cx="4297680" cy="986589"/>
          </a:xfrm>
          <a:prstGeom prst="rect">
            <a:avLst/>
          </a:prstGeom>
          <a:noFill/>
          <a:ln>
            <a:noFill/>
          </a:ln>
        </p:spPr>
        <p:txBody>
          <a:bodyPr anchorCtr="0" anchor="t" bIns="45700" lIns="91425" spcFirstLastPara="1" rIns="91425" wrap="square" tIns="45700">
            <a:normAutofit fontScale="97500" lnSpcReduction="10000"/>
          </a:bodyPr>
          <a:lstStyle/>
          <a:p>
            <a:pPr indent="0" lvl="0" marL="0" marR="0" rtl="0" algn="l">
              <a:lnSpc>
                <a:spcPct val="89000"/>
              </a:lnSpc>
              <a:spcBef>
                <a:spcPts val="0"/>
              </a:spcBef>
              <a:spcAft>
                <a:spcPts val="0"/>
              </a:spcAft>
              <a:buClr>
                <a:schemeClr val="dk2"/>
              </a:buClr>
              <a:buSzPct val="100000"/>
              <a:buFont typeface="Libre Franklin"/>
              <a:buNone/>
            </a:pPr>
            <a:r>
              <a:rPr b="1" i="0" lang="en-ID" sz="3600" u="none" cap="none" strike="noStrike">
                <a:solidFill>
                  <a:schemeClr val="dk2"/>
                </a:solidFill>
                <a:latin typeface="Libre Franklin"/>
                <a:ea typeface="Libre Franklin"/>
                <a:cs typeface="Libre Franklin"/>
                <a:sym typeface="Libre Franklin"/>
              </a:rPr>
              <a:t>CAMPAIGN BUDGET FOR DISCOUNTS</a:t>
            </a:r>
            <a:endParaRPr/>
          </a:p>
        </p:txBody>
      </p:sp>
      <p:sp>
        <p:nvSpPr>
          <p:cNvPr id="127" name="Google Shape;127;p19"/>
          <p:cNvSpPr txBox="1"/>
          <p:nvPr/>
        </p:nvSpPr>
        <p:spPr>
          <a:xfrm>
            <a:off x="5733044" y="3244515"/>
            <a:ext cx="5788393" cy="986589"/>
          </a:xfrm>
          <a:prstGeom prst="rect">
            <a:avLst/>
          </a:prstGeom>
          <a:blipFill rotWithShape="1">
            <a:blip r:embed="rId4">
              <a:alphaModFix/>
            </a:blip>
            <a:stretch>
              <a:fillRect b="-51848" l="-4735" r="0" t="-802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ID" sz="1800" u="none" cap="none" strike="noStrike">
                <a:latin typeface="Libre Franklin"/>
                <a:ea typeface="Libre Franklin"/>
                <a:cs typeface="Libre Franklin"/>
                <a:sym typeface="Libre Franklin"/>
              </a:rPr>
              <a:t> </a:t>
            </a:r>
            <a:endParaRPr/>
          </a:p>
        </p:txBody>
      </p:sp>
      <p:sp>
        <p:nvSpPr>
          <p:cNvPr id="128" name="Google Shape;128;p19"/>
          <p:cNvSpPr txBox="1"/>
          <p:nvPr/>
        </p:nvSpPr>
        <p:spPr>
          <a:xfrm>
            <a:off x="1282967" y="4864770"/>
            <a:ext cx="4297680" cy="986589"/>
          </a:xfrm>
          <a:prstGeom prst="rect">
            <a:avLst/>
          </a:prstGeom>
          <a:noFill/>
          <a:ln>
            <a:noFill/>
          </a:ln>
        </p:spPr>
        <p:txBody>
          <a:bodyPr anchorCtr="0" anchor="t" bIns="45700" lIns="91425" spcFirstLastPara="1" rIns="91425" wrap="square" tIns="45700">
            <a:normAutofit fontScale="82500" lnSpcReduction="10000"/>
          </a:bodyPr>
          <a:lstStyle/>
          <a:p>
            <a:pPr indent="0" lvl="0" marL="0" marR="0" rtl="0" algn="l">
              <a:lnSpc>
                <a:spcPct val="89000"/>
              </a:lnSpc>
              <a:spcBef>
                <a:spcPts val="0"/>
              </a:spcBef>
              <a:spcAft>
                <a:spcPts val="0"/>
              </a:spcAft>
              <a:buClr>
                <a:schemeClr val="dk2"/>
              </a:buClr>
              <a:buSzPct val="100000"/>
              <a:buFont typeface="Libre Franklin"/>
              <a:buNone/>
            </a:pPr>
            <a:r>
              <a:rPr b="1" lang="en-ID" sz="3600" u="none" cap="none">
                <a:solidFill>
                  <a:schemeClr val="dk2"/>
                </a:solidFill>
                <a:latin typeface="Libre Franklin"/>
                <a:ea typeface="Libre Franklin"/>
                <a:cs typeface="Libre Franklin"/>
                <a:sym typeface="Libre Franklin"/>
              </a:rPr>
              <a:t>RETURN ON CAMPAIGN SPEND (ROCS)</a:t>
            </a:r>
            <a:endParaRPr b="1" sz="3600" u="none" cap="none">
              <a:solidFill>
                <a:schemeClr val="dk2"/>
              </a:solidFill>
              <a:latin typeface="Libre Franklin"/>
              <a:ea typeface="Libre Franklin"/>
              <a:cs typeface="Libre Franklin"/>
              <a:sym typeface="Libre Franklin"/>
            </a:endParaRPr>
          </a:p>
        </p:txBody>
      </p:sp>
      <p:sp>
        <p:nvSpPr>
          <p:cNvPr id="129" name="Google Shape;129;p19"/>
          <p:cNvSpPr txBox="1"/>
          <p:nvPr/>
        </p:nvSpPr>
        <p:spPr>
          <a:xfrm>
            <a:off x="5733045" y="4864770"/>
            <a:ext cx="5788393" cy="986589"/>
          </a:xfrm>
          <a:prstGeom prst="rect">
            <a:avLst/>
          </a:prstGeom>
          <a:blipFill rotWithShape="1">
            <a:blip r:embed="rId5">
              <a:alphaModFix/>
            </a:blip>
            <a:stretch>
              <a:fillRect b="0" l="-946" r="0" t="-493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D" sz="1800">
                <a:latin typeface="Libre Franklin"/>
                <a:ea typeface="Libre Franklin"/>
                <a:cs typeface="Libre Franklin"/>
                <a:sym typeface="Libre Franklin"/>
              </a:rPr>
              <a:t> </a:t>
            </a:r>
            <a:endParaRPr/>
          </a:p>
        </p:txBody>
      </p:sp>
      <p:pic>
        <p:nvPicPr>
          <p:cNvPr id="130" name="Google Shape;130;p19"/>
          <p:cNvPicPr preferRelativeResize="0"/>
          <p:nvPr/>
        </p:nvPicPr>
        <p:blipFill>
          <a:blip r:embed="rId6">
            <a:alphaModFix/>
          </a:blip>
          <a:stretch>
            <a:fillRect/>
          </a:stretch>
        </p:blipFill>
        <p:spPr>
          <a:xfrm>
            <a:off x="5991363" y="5851350"/>
            <a:ext cx="5019675" cy="828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34" name="Shape 134"/>
        <p:cNvGrpSpPr/>
        <p:nvPr/>
      </p:nvGrpSpPr>
      <p:grpSpPr>
        <a:xfrm>
          <a:off x="0" y="0"/>
          <a:ext cx="0" cy="0"/>
          <a:chOff x="0" y="0"/>
          <a:chExt cx="0" cy="0"/>
        </a:xfrm>
      </p:grpSpPr>
      <p:sp>
        <p:nvSpPr>
          <p:cNvPr id="135" name="Google Shape;135;p20"/>
          <p:cNvSpPr txBox="1"/>
          <p:nvPr>
            <p:ph type="ctrTitle"/>
          </p:nvPr>
        </p:nvSpPr>
        <p:spPr>
          <a:xfrm>
            <a:off x="731520" y="731520"/>
            <a:ext cx="5261776" cy="3200400"/>
          </a:xfrm>
          <a:prstGeom prst="rect">
            <a:avLst/>
          </a:prstGeom>
          <a:noFill/>
          <a:ln>
            <a:noFill/>
          </a:ln>
        </p:spPr>
        <p:txBody>
          <a:bodyPr anchorCtr="0" anchor="b" bIns="45700" lIns="91425" spcFirstLastPara="1" rIns="91425" wrap="square" tIns="45700">
            <a:normAutofit/>
          </a:bodyPr>
          <a:lstStyle/>
          <a:p>
            <a:pPr indent="0" lvl="0" marL="0" rtl="0" algn="l">
              <a:lnSpc>
                <a:spcPct val="89000"/>
              </a:lnSpc>
              <a:spcBef>
                <a:spcPts val="0"/>
              </a:spcBef>
              <a:spcAft>
                <a:spcPts val="0"/>
              </a:spcAft>
              <a:buClr>
                <a:schemeClr val="dk2"/>
              </a:buClr>
              <a:buSzPts val="5400"/>
              <a:buFont typeface="Libre Franklin"/>
              <a:buNone/>
            </a:pPr>
            <a:r>
              <a:rPr lang="en-ID"/>
              <a:t>CLEAN UP THE DATA</a:t>
            </a:r>
            <a:endParaRPr/>
          </a:p>
        </p:txBody>
      </p:sp>
      <p:sp>
        <p:nvSpPr>
          <p:cNvPr id="136" name="Google Shape;136;p20"/>
          <p:cNvSpPr txBox="1"/>
          <p:nvPr>
            <p:ph idx="1" type="subTitle"/>
          </p:nvPr>
        </p:nvSpPr>
        <p:spPr>
          <a:xfrm>
            <a:off x="731519" y="3956278"/>
            <a:ext cx="5261775" cy="2167128"/>
          </a:xfrm>
          <a:prstGeom prst="rect">
            <a:avLst/>
          </a:prstGeom>
          <a:noFill/>
          <a:ln>
            <a:noFill/>
          </a:ln>
        </p:spPr>
        <p:txBody>
          <a:bodyPr anchorCtr="0" anchor="t" bIns="45700" lIns="91425" spcFirstLastPara="1" rIns="91425" wrap="square" tIns="45700">
            <a:normAutofit/>
          </a:bodyPr>
          <a:lstStyle/>
          <a:p>
            <a:pPr indent="0" lvl="0" marL="0" rtl="0" algn="l">
              <a:lnSpc>
                <a:spcPct val="112000"/>
              </a:lnSpc>
              <a:spcBef>
                <a:spcPts val="0"/>
              </a:spcBef>
              <a:spcAft>
                <a:spcPts val="0"/>
              </a:spcAft>
              <a:buClr>
                <a:schemeClr val="dk2"/>
              </a:buClr>
              <a:buSzPts val="1600"/>
              <a:buNone/>
            </a:pPr>
            <a:r>
              <a:rPr b="1" lang="en-ID" sz="1600"/>
              <a:t>"Cleaning data is like doing the dishes. No one wants to do it, but it makes everything better."</a:t>
            </a:r>
            <a:r>
              <a:rPr lang="en-ID" sz="1600"/>
              <a:t> </a:t>
            </a:r>
            <a:endParaRPr/>
          </a:p>
          <a:p>
            <a:pPr indent="0" lvl="0" marL="0" rtl="0" algn="l">
              <a:lnSpc>
                <a:spcPct val="112000"/>
              </a:lnSpc>
              <a:spcBef>
                <a:spcPts val="0"/>
              </a:spcBef>
              <a:spcAft>
                <a:spcPts val="0"/>
              </a:spcAft>
              <a:buClr>
                <a:schemeClr val="dk2"/>
              </a:buClr>
              <a:buSzPts val="1600"/>
              <a:buNone/>
            </a:pPr>
            <a:r>
              <a:rPr lang="en-ID" sz="1600"/>
              <a:t>–Hadley Wickham</a:t>
            </a:r>
            <a:endParaRPr/>
          </a:p>
        </p:txBody>
      </p:sp>
      <p:pic>
        <p:nvPicPr>
          <p:cNvPr id="137" name="Google Shape;137;p20"/>
          <p:cNvPicPr preferRelativeResize="0"/>
          <p:nvPr>
            <p:ph idx="2" type="pic"/>
          </p:nvPr>
        </p:nvPicPr>
        <p:blipFill rotWithShape="1">
          <a:blip r:embed="rId3">
            <a:alphaModFix/>
          </a:blip>
          <a:srcRect b="0" l="202" r="203" t="0"/>
          <a:stretch/>
        </p:blipFill>
        <p:spPr>
          <a:xfrm>
            <a:off x="6089904" y="768096"/>
            <a:ext cx="4480560" cy="4498848"/>
          </a:xfrm>
          <a:prstGeom prst="rect">
            <a:avLst/>
          </a:prstGeom>
          <a:solidFill>
            <a:srgbClr val="F2F2F2"/>
          </a:solid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1"/>
          <p:cNvSpPr txBox="1"/>
          <p:nvPr>
            <p:ph type="ctrTitle"/>
          </p:nvPr>
        </p:nvSpPr>
        <p:spPr>
          <a:xfrm>
            <a:off x="1554480" y="2871216"/>
            <a:ext cx="9052560" cy="2523744"/>
          </a:xfrm>
          <a:prstGeom prst="rect">
            <a:avLst/>
          </a:prstGeom>
          <a:noFill/>
          <a:ln>
            <a:noFill/>
          </a:ln>
        </p:spPr>
        <p:txBody>
          <a:bodyPr anchorCtr="0" anchor="b" bIns="45700" lIns="91425" spcFirstLastPara="1" rIns="91425" wrap="square" tIns="45700">
            <a:noAutofit/>
          </a:bodyPr>
          <a:lstStyle/>
          <a:p>
            <a:pPr indent="0" lvl="0" marL="0" rtl="0" algn="r">
              <a:lnSpc>
                <a:spcPct val="89000"/>
              </a:lnSpc>
              <a:spcBef>
                <a:spcPts val="0"/>
              </a:spcBef>
              <a:spcAft>
                <a:spcPts val="0"/>
              </a:spcAft>
              <a:buClr>
                <a:schemeClr val="dk2"/>
              </a:buClr>
              <a:buSzPts val="5400"/>
              <a:buFont typeface="Libre Franklin"/>
              <a:buNone/>
            </a:pPr>
            <a:r>
              <a:rPr lang="en-ID"/>
              <a:t>CHANGE DATA TYPE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rop">
  <a:themeElements>
    <a:clrScheme name="Crop">
      <a:dk1>
        <a:srgbClr val="000000"/>
      </a:dk1>
      <a:lt1>
        <a:srgbClr val="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